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21.xml" ContentType="application/vnd.openxmlformats-officedocument.presentationml.notesSlide+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ink/ink30.xml" ContentType="application/inkml+xml"/>
  <Override PartName="/ppt/ink/ink31.xml" ContentType="application/inkml+xml"/>
  <Override PartName="/ppt/ink/ink32.xml" ContentType="application/inkml+xml"/>
  <Override PartName="/ppt/ink/ink33.xml" ContentType="application/inkml+xml"/>
  <Override PartName="/ppt/notesSlides/notesSlide39.xml" ContentType="application/vnd.openxmlformats-officedocument.presentationml.notesSlide+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8"/>
  </p:notesMasterIdLst>
  <p:sldIdLst>
    <p:sldId id="278" r:id="rId5"/>
    <p:sldId id="444" r:id="rId6"/>
    <p:sldId id="445" r:id="rId7"/>
    <p:sldId id="256" r:id="rId8"/>
    <p:sldId id="266" r:id="rId9"/>
    <p:sldId id="500" r:id="rId10"/>
    <p:sldId id="493" r:id="rId11"/>
    <p:sldId id="499" r:id="rId12"/>
    <p:sldId id="501" r:id="rId13"/>
    <p:sldId id="475" r:id="rId14"/>
    <p:sldId id="474" r:id="rId15"/>
    <p:sldId id="473" r:id="rId16"/>
    <p:sldId id="494" r:id="rId17"/>
    <p:sldId id="354" r:id="rId18"/>
    <p:sldId id="443" r:id="rId19"/>
    <p:sldId id="458" r:id="rId20"/>
    <p:sldId id="478" r:id="rId21"/>
    <p:sldId id="476" r:id="rId22"/>
    <p:sldId id="446" r:id="rId23"/>
    <p:sldId id="459" r:id="rId24"/>
    <p:sldId id="448" r:id="rId25"/>
    <p:sldId id="460" r:id="rId26"/>
    <p:sldId id="450" r:id="rId27"/>
    <p:sldId id="461" r:id="rId28"/>
    <p:sldId id="486" r:id="rId29"/>
    <p:sldId id="485" r:id="rId30"/>
    <p:sldId id="467" r:id="rId31"/>
    <p:sldId id="498" r:id="rId32"/>
    <p:sldId id="468" r:id="rId33"/>
    <p:sldId id="469" r:id="rId34"/>
    <p:sldId id="471" r:id="rId35"/>
    <p:sldId id="472" r:id="rId36"/>
    <p:sldId id="470" r:id="rId37"/>
    <p:sldId id="487" r:id="rId38"/>
    <p:sldId id="482" r:id="rId39"/>
    <p:sldId id="495" r:id="rId40"/>
    <p:sldId id="496" r:id="rId41"/>
    <p:sldId id="497" r:id="rId42"/>
    <p:sldId id="457" r:id="rId43"/>
    <p:sldId id="477" r:id="rId44"/>
    <p:sldId id="479" r:id="rId45"/>
    <p:sldId id="480" r:id="rId46"/>
    <p:sldId id="483" r:id="rId47"/>
    <p:sldId id="484" r:id="rId48"/>
    <p:sldId id="400" r:id="rId49"/>
    <p:sldId id="452" r:id="rId50"/>
    <p:sldId id="489" r:id="rId51"/>
    <p:sldId id="481" r:id="rId52"/>
    <p:sldId id="447" r:id="rId53"/>
    <p:sldId id="449" r:id="rId54"/>
    <p:sldId id="491" r:id="rId55"/>
    <p:sldId id="492" r:id="rId56"/>
    <p:sldId id="466"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67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73140B-6F82-ED41-DB4F-F49762E87C8B}" v="366" dt="2025-03-05T11:02:15.507"/>
    <p1510:client id="{68F200D2-D32D-4BB3-9AEA-00563DB81E06}" v="4602" dt="2025-03-05T13:36:03.514"/>
    <p1510:client id="{8C37766D-A206-0C7F-9C15-8355F46ED6E5}" v="477" dt="2025-03-06T07:36:02.8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webu, Muzi" userId="S::muzig@uj.ac.za::7161f690-be0b-4974-9e59-8dd9be55a256" providerId="AD" clId="Web-{EAE71DB3-57B9-4E8C-B6EB-4534B0A89E2E}"/>
    <pc:docChg chg="addSld delSld modSld">
      <pc:chgData name="Gwebu, Muzi" userId="S::muzig@uj.ac.za::7161f690-be0b-4974-9e59-8dd9be55a256" providerId="AD" clId="Web-{EAE71DB3-57B9-4E8C-B6EB-4534B0A89E2E}" dt="2025-02-27T12:53:54.349" v="146" actId="14100"/>
      <pc:docMkLst>
        <pc:docMk/>
      </pc:docMkLst>
      <pc:sldChg chg="addSp modSp add">
        <pc:chgData name="Gwebu, Muzi" userId="S::muzig@uj.ac.za::7161f690-be0b-4974-9e59-8dd9be55a256" providerId="AD" clId="Web-{EAE71DB3-57B9-4E8C-B6EB-4534B0A89E2E}" dt="2025-02-27T12:45:19.909" v="21" actId="14100"/>
        <pc:sldMkLst>
          <pc:docMk/>
          <pc:sldMk cId="1080112114" sldId="467"/>
        </pc:sldMkLst>
        <pc:picChg chg="mod ord">
          <ac:chgData name="Gwebu, Muzi" userId="S::muzig@uj.ac.za::7161f690-be0b-4974-9e59-8dd9be55a256" providerId="AD" clId="Web-{EAE71DB3-57B9-4E8C-B6EB-4534B0A89E2E}" dt="2025-02-27T12:45:19.909" v="21" actId="14100"/>
          <ac:picMkLst>
            <pc:docMk/>
            <pc:sldMk cId="1080112114" sldId="467"/>
            <ac:picMk id="1026" creationId="{7A78A735-5E67-E0CE-5052-5C4B300CEAE1}"/>
          </ac:picMkLst>
        </pc:picChg>
      </pc:sldChg>
      <pc:sldChg chg="new del">
        <pc:chgData name="Gwebu, Muzi" userId="S::muzig@uj.ac.za::7161f690-be0b-4974-9e59-8dd9be55a256" providerId="AD" clId="Web-{EAE71DB3-57B9-4E8C-B6EB-4534B0A89E2E}" dt="2025-02-27T12:41:17.042" v="3"/>
        <pc:sldMkLst>
          <pc:docMk/>
          <pc:sldMk cId="1369246194" sldId="467"/>
        </pc:sldMkLst>
      </pc:sldChg>
      <pc:sldChg chg="add del">
        <pc:chgData name="Gwebu, Muzi" userId="S::muzig@uj.ac.za::7161f690-be0b-4974-9e59-8dd9be55a256" providerId="AD" clId="Web-{EAE71DB3-57B9-4E8C-B6EB-4534B0A89E2E}" dt="2025-02-27T12:41:15.933" v="2"/>
        <pc:sldMkLst>
          <pc:docMk/>
          <pc:sldMk cId="3525869206" sldId="468"/>
        </pc:sldMkLst>
      </pc:sldChg>
      <pc:sldChg chg="modSp add">
        <pc:chgData name="Gwebu, Muzi" userId="S::muzig@uj.ac.za::7161f690-be0b-4974-9e59-8dd9be55a256" providerId="AD" clId="Web-{EAE71DB3-57B9-4E8C-B6EB-4534B0A89E2E}" dt="2025-02-27T12:51:00.484" v="89" actId="20577"/>
        <pc:sldMkLst>
          <pc:docMk/>
          <pc:sldMk cId="3951567478" sldId="468"/>
        </pc:sldMkLst>
        <pc:spChg chg="mod">
          <ac:chgData name="Gwebu, Muzi" userId="S::muzig@uj.ac.za::7161f690-be0b-4974-9e59-8dd9be55a256" providerId="AD" clId="Web-{EAE71DB3-57B9-4E8C-B6EB-4534B0A89E2E}" dt="2025-02-27T12:50:46.608" v="86" actId="20577"/>
          <ac:spMkLst>
            <pc:docMk/>
            <pc:sldMk cId="3951567478" sldId="468"/>
            <ac:spMk id="7" creationId="{4B07881E-2A56-FFC5-FAE9-619C0011A899}"/>
          </ac:spMkLst>
        </pc:spChg>
        <pc:spChg chg="mod">
          <ac:chgData name="Gwebu, Muzi" userId="S::muzig@uj.ac.za::7161f690-be0b-4974-9e59-8dd9be55a256" providerId="AD" clId="Web-{EAE71DB3-57B9-4E8C-B6EB-4534B0A89E2E}" dt="2025-02-27T12:51:00.484" v="89" actId="20577"/>
          <ac:spMkLst>
            <pc:docMk/>
            <pc:sldMk cId="3951567478" sldId="468"/>
            <ac:spMk id="22" creationId="{5DB80E1A-190B-B510-AA59-EF1776758187}"/>
          </ac:spMkLst>
        </pc:spChg>
      </pc:sldChg>
      <pc:sldChg chg="addSp modSp add">
        <pc:chgData name="Gwebu, Muzi" userId="S::muzig@uj.ac.za::7161f690-be0b-4974-9e59-8dd9be55a256" providerId="AD" clId="Web-{EAE71DB3-57B9-4E8C-B6EB-4534B0A89E2E}" dt="2025-02-27T12:53:54.349" v="146" actId="14100"/>
        <pc:sldMkLst>
          <pc:docMk/>
          <pc:sldMk cId="965987715" sldId="469"/>
        </pc:sldMkLst>
        <pc:spChg chg="mod">
          <ac:chgData name="Gwebu, Muzi" userId="S::muzig@uj.ac.za::7161f690-be0b-4974-9e59-8dd9be55a256" providerId="AD" clId="Web-{EAE71DB3-57B9-4E8C-B6EB-4534B0A89E2E}" dt="2025-02-27T12:53:54.349" v="146" actId="14100"/>
          <ac:spMkLst>
            <pc:docMk/>
            <pc:sldMk cId="965987715" sldId="469"/>
            <ac:spMk id="2" creationId="{43CED242-2C08-C3F9-8A12-7A89CF936AC7}"/>
          </ac:spMkLst>
        </pc:spChg>
        <pc:picChg chg="mod">
          <ac:chgData name="Gwebu, Muzi" userId="S::muzig@uj.ac.za::7161f690-be0b-4974-9e59-8dd9be55a256" providerId="AD" clId="Web-{EAE71DB3-57B9-4E8C-B6EB-4534B0A89E2E}" dt="2025-02-27T12:45:47.614" v="25" actId="14100"/>
          <ac:picMkLst>
            <pc:docMk/>
            <pc:sldMk cId="965987715" sldId="469"/>
            <ac:picMk id="6" creationId="{1AD3FA08-CAB1-D383-713B-22C1FC1DCF99}"/>
          </ac:picMkLst>
        </pc:picChg>
      </pc:sldChg>
      <pc:sldChg chg="add">
        <pc:chgData name="Gwebu, Muzi" userId="S::muzig@uj.ac.za::7161f690-be0b-4974-9e59-8dd9be55a256" providerId="AD" clId="Web-{EAE71DB3-57B9-4E8C-B6EB-4534B0A89E2E}" dt="2025-02-27T12:43:37.875" v="8"/>
        <pc:sldMkLst>
          <pc:docMk/>
          <pc:sldMk cId="2125542568" sldId="470"/>
        </pc:sldMkLst>
      </pc:sldChg>
      <pc:sldChg chg="addSp delSp modSp add">
        <pc:chgData name="Gwebu, Muzi" userId="S::muzig@uj.ac.za::7161f690-be0b-4974-9e59-8dd9be55a256" providerId="AD" clId="Web-{EAE71DB3-57B9-4E8C-B6EB-4534B0A89E2E}" dt="2025-02-27T12:52:18.877" v="117" actId="20577"/>
        <pc:sldMkLst>
          <pc:docMk/>
          <pc:sldMk cId="3951485706" sldId="471"/>
        </pc:sldMkLst>
        <pc:spChg chg="mod">
          <ac:chgData name="Gwebu, Muzi" userId="S::muzig@uj.ac.za::7161f690-be0b-4974-9e59-8dd9be55a256" providerId="AD" clId="Web-{EAE71DB3-57B9-4E8C-B6EB-4534B0A89E2E}" dt="2025-02-27T12:51:58.314" v="102" actId="20577"/>
          <ac:spMkLst>
            <pc:docMk/>
            <pc:sldMk cId="3951485706" sldId="471"/>
            <ac:spMk id="2" creationId="{BB425BCC-4769-FCB2-8C92-DAB6BEB4C321}"/>
          </ac:spMkLst>
        </pc:spChg>
        <pc:spChg chg="mod">
          <ac:chgData name="Gwebu, Muzi" userId="S::muzig@uj.ac.za::7161f690-be0b-4974-9e59-8dd9be55a256" providerId="AD" clId="Web-{EAE71DB3-57B9-4E8C-B6EB-4534B0A89E2E}" dt="2025-02-27T12:52:18.877" v="117" actId="20577"/>
          <ac:spMkLst>
            <pc:docMk/>
            <pc:sldMk cId="3951485706" sldId="471"/>
            <ac:spMk id="7" creationId="{A820501C-7382-D472-C035-FF1DC54E62B3}"/>
          </ac:spMkLst>
        </pc:spChg>
        <pc:picChg chg="add mod">
          <ac:chgData name="Gwebu, Muzi" userId="S::muzig@uj.ac.za::7161f690-be0b-4974-9e59-8dd9be55a256" providerId="AD" clId="Web-{EAE71DB3-57B9-4E8C-B6EB-4534B0A89E2E}" dt="2025-02-27T12:47:32.977" v="49" actId="1076"/>
          <ac:picMkLst>
            <pc:docMk/>
            <pc:sldMk cId="3951485706" sldId="471"/>
            <ac:picMk id="4" creationId="{BAFC1F71-B910-364D-E279-7417681EA31A}"/>
          </ac:picMkLst>
        </pc:picChg>
      </pc:sldChg>
      <pc:sldChg chg="addSp delSp modSp add">
        <pc:chgData name="Gwebu, Muzi" userId="S::muzig@uj.ac.za::7161f690-be0b-4974-9e59-8dd9be55a256" providerId="AD" clId="Web-{EAE71DB3-57B9-4E8C-B6EB-4534B0A89E2E}" dt="2025-02-27T12:53:48.865" v="145" actId="14100"/>
        <pc:sldMkLst>
          <pc:docMk/>
          <pc:sldMk cId="2418087533" sldId="472"/>
        </pc:sldMkLst>
        <pc:spChg chg="mod">
          <ac:chgData name="Gwebu, Muzi" userId="S::muzig@uj.ac.za::7161f690-be0b-4974-9e59-8dd9be55a256" providerId="AD" clId="Web-{EAE71DB3-57B9-4E8C-B6EB-4534B0A89E2E}" dt="2025-02-27T12:53:08.770" v="137"/>
          <ac:spMkLst>
            <pc:docMk/>
            <pc:sldMk cId="2418087533" sldId="472"/>
            <ac:spMk id="2" creationId="{2EA3D8F3-785A-B1CF-87CE-563CA9616BD9}"/>
          </ac:spMkLst>
        </pc:spChg>
        <pc:spChg chg="mod">
          <ac:chgData name="Gwebu, Muzi" userId="S::muzig@uj.ac.za::7161f690-be0b-4974-9e59-8dd9be55a256" providerId="AD" clId="Web-{EAE71DB3-57B9-4E8C-B6EB-4534B0A89E2E}" dt="2025-02-27T12:53:25.911" v="140" actId="14100"/>
          <ac:spMkLst>
            <pc:docMk/>
            <pc:sldMk cId="2418087533" sldId="472"/>
            <ac:spMk id="7" creationId="{DEE7AB07-070A-16DC-98BF-2E4B5A9BF161}"/>
          </ac:spMkLst>
        </pc:spChg>
        <pc:picChg chg="mod">
          <ac:chgData name="Gwebu, Muzi" userId="S::muzig@uj.ac.za::7161f690-be0b-4974-9e59-8dd9be55a256" providerId="AD" clId="Web-{EAE71DB3-57B9-4E8C-B6EB-4534B0A89E2E}" dt="2025-02-27T12:53:48.865" v="145" actId="14100"/>
          <ac:picMkLst>
            <pc:docMk/>
            <pc:sldMk cId="2418087533" sldId="472"/>
            <ac:picMk id="4" creationId="{B60C7085-1269-2211-C90E-8B6F332EB627}"/>
          </ac:picMkLst>
        </pc:picChg>
      </pc:sldChg>
    </pc:docChg>
  </pc:docChgLst>
  <pc:docChgLst>
    <pc:chgData name="Genis, Rene" userId="4ca4b716-c114-46dd-87d1-fe9b5a2c5e6a" providerId="ADAL" clId="{68F200D2-D32D-4BB3-9AEA-00563DB81E06}"/>
    <pc:docChg chg="undo custSel addSld delSld modSld sldOrd">
      <pc:chgData name="Genis, Rene" userId="4ca4b716-c114-46dd-87d1-fe9b5a2c5e6a" providerId="ADAL" clId="{68F200D2-D32D-4BB3-9AEA-00563DB81E06}" dt="2025-03-05T13:36:03.514" v="18035" actId="1076"/>
      <pc:docMkLst>
        <pc:docMk/>
      </pc:docMkLst>
      <pc:sldChg chg="addSp modSp mod modAnim">
        <pc:chgData name="Genis, Rene" userId="4ca4b716-c114-46dd-87d1-fe9b5a2c5e6a" providerId="ADAL" clId="{68F200D2-D32D-4BB3-9AEA-00563DB81E06}" dt="2025-03-05T11:19:04.029" v="17184" actId="255"/>
        <pc:sldMkLst>
          <pc:docMk/>
          <pc:sldMk cId="3366510466" sldId="256"/>
        </pc:sldMkLst>
        <pc:spChg chg="mod">
          <ac:chgData name="Genis, Rene" userId="4ca4b716-c114-46dd-87d1-fe9b5a2c5e6a" providerId="ADAL" clId="{68F200D2-D32D-4BB3-9AEA-00563DB81E06}" dt="2025-03-05T11:19:04.029" v="17184" actId="255"/>
          <ac:spMkLst>
            <pc:docMk/>
            <pc:sldMk cId="3366510466" sldId="256"/>
            <ac:spMk id="26" creationId="{AF948DC0-C06F-471B-9502-6DAAD4FB8CBA}"/>
          </ac:spMkLst>
        </pc:spChg>
        <pc:picChg chg="add mod">
          <ac:chgData name="Genis, Rene" userId="4ca4b716-c114-46dd-87d1-fe9b5a2c5e6a" providerId="ADAL" clId="{68F200D2-D32D-4BB3-9AEA-00563DB81E06}" dt="2025-03-04T12:31:32.746" v="14182"/>
          <ac:picMkLst>
            <pc:docMk/>
            <pc:sldMk cId="3366510466" sldId="256"/>
            <ac:picMk id="2" creationId="{90C3E00A-A5D7-40BB-D2A7-1C7892520B02}"/>
          </ac:picMkLst>
        </pc:picChg>
      </pc:sldChg>
      <pc:sldChg chg="addSp delSp modSp mod delAnim modAnim">
        <pc:chgData name="Genis, Rene" userId="4ca4b716-c114-46dd-87d1-fe9b5a2c5e6a" providerId="ADAL" clId="{68F200D2-D32D-4BB3-9AEA-00563DB81E06}" dt="2025-03-05T11:20:02.662" v="17209" actId="207"/>
        <pc:sldMkLst>
          <pc:docMk/>
          <pc:sldMk cId="0" sldId="266"/>
        </pc:sldMkLst>
        <pc:spChg chg="mod">
          <ac:chgData name="Genis, Rene" userId="4ca4b716-c114-46dd-87d1-fe9b5a2c5e6a" providerId="ADAL" clId="{68F200D2-D32D-4BB3-9AEA-00563DB81E06}" dt="2025-03-05T11:20:02.662" v="17209" actId="207"/>
          <ac:spMkLst>
            <pc:docMk/>
            <pc:sldMk cId="0" sldId="266"/>
            <ac:spMk id="35842" creationId="{78FB5F26-0FBA-468F-898C-93395B00BD1B}"/>
          </ac:spMkLst>
        </pc:spChg>
      </pc:sldChg>
      <pc:sldChg chg="addSp modSp mod">
        <pc:chgData name="Genis, Rene" userId="4ca4b716-c114-46dd-87d1-fe9b5a2c5e6a" providerId="ADAL" clId="{68F200D2-D32D-4BB3-9AEA-00563DB81E06}" dt="2025-03-05T12:26:22.177" v="17487" actId="1076"/>
        <pc:sldMkLst>
          <pc:docMk/>
          <pc:sldMk cId="3591357301" sldId="278"/>
        </pc:sldMkLst>
        <pc:spChg chg="mod">
          <ac:chgData name="Genis, Rene" userId="4ca4b716-c114-46dd-87d1-fe9b5a2c5e6a" providerId="ADAL" clId="{68F200D2-D32D-4BB3-9AEA-00563DB81E06}" dt="2025-03-05T12:26:07.784" v="17483" actId="255"/>
          <ac:spMkLst>
            <pc:docMk/>
            <pc:sldMk cId="3591357301" sldId="278"/>
            <ac:spMk id="8" creationId="{00000000-0000-0000-0000-000000000000}"/>
          </ac:spMkLst>
        </pc:spChg>
        <pc:spChg chg="mod">
          <ac:chgData name="Genis, Rene" userId="4ca4b716-c114-46dd-87d1-fe9b5a2c5e6a" providerId="ADAL" clId="{68F200D2-D32D-4BB3-9AEA-00563DB81E06}" dt="2025-03-05T12:25:38.386" v="17480" actId="1076"/>
          <ac:spMkLst>
            <pc:docMk/>
            <pc:sldMk cId="3591357301" sldId="278"/>
            <ac:spMk id="9" creationId="{00000000-0000-0000-0000-000000000000}"/>
          </ac:spMkLst>
        </pc:spChg>
        <pc:spChg chg="mod">
          <ac:chgData name="Genis, Rene" userId="4ca4b716-c114-46dd-87d1-fe9b5a2c5e6a" providerId="ADAL" clId="{68F200D2-D32D-4BB3-9AEA-00563DB81E06}" dt="2025-03-05T12:25:42.290" v="17481" actId="1076"/>
          <ac:spMkLst>
            <pc:docMk/>
            <pc:sldMk cId="3591357301" sldId="278"/>
            <ac:spMk id="10" creationId="{00000000-0000-0000-0000-000000000000}"/>
          </ac:spMkLst>
        </pc:spChg>
        <pc:picChg chg="ord">
          <ac:chgData name="Genis, Rene" userId="4ca4b716-c114-46dd-87d1-fe9b5a2c5e6a" providerId="ADAL" clId="{68F200D2-D32D-4BB3-9AEA-00563DB81E06}" dt="2025-03-05T12:24:56.187" v="17472" actId="171"/>
          <ac:picMkLst>
            <pc:docMk/>
            <pc:sldMk cId="3591357301" sldId="278"/>
            <ac:picMk id="2" creationId="{00000000-0000-0000-0000-000000000000}"/>
          </ac:picMkLst>
        </pc:picChg>
        <pc:picChg chg="add mod">
          <ac:chgData name="Genis, Rene" userId="4ca4b716-c114-46dd-87d1-fe9b5a2c5e6a" providerId="ADAL" clId="{68F200D2-D32D-4BB3-9AEA-00563DB81E06}" dt="2025-03-05T12:26:22.177" v="17487" actId="1076"/>
          <ac:picMkLst>
            <pc:docMk/>
            <pc:sldMk cId="3591357301" sldId="278"/>
            <ac:picMk id="4" creationId="{D8C4FDD9-37D3-6891-92AD-DD36DADF1F51}"/>
          </ac:picMkLst>
        </pc:picChg>
      </pc:sldChg>
      <pc:sldChg chg="addSp delSp modSp mod modAnim modNotesTx">
        <pc:chgData name="Genis, Rene" userId="4ca4b716-c114-46dd-87d1-fe9b5a2c5e6a" providerId="ADAL" clId="{68F200D2-D32D-4BB3-9AEA-00563DB81E06}" dt="2025-03-05T06:25:54.570" v="16879" actId="13822"/>
        <pc:sldMkLst>
          <pc:docMk/>
          <pc:sldMk cId="2269560497" sldId="354"/>
        </pc:sldMkLst>
        <pc:spChg chg="mod">
          <ac:chgData name="Genis, Rene" userId="4ca4b716-c114-46dd-87d1-fe9b5a2c5e6a" providerId="ADAL" clId="{68F200D2-D32D-4BB3-9AEA-00563DB81E06}" dt="2025-03-05T06:22:09.569" v="16621"/>
          <ac:spMkLst>
            <pc:docMk/>
            <pc:sldMk cId="2269560497" sldId="354"/>
            <ac:spMk id="7" creationId="{1F6AF729-AAE7-7FBD-31BB-F0538E66154E}"/>
          </ac:spMkLst>
        </pc:spChg>
        <pc:spChg chg="mod">
          <ac:chgData name="Genis, Rene" userId="4ca4b716-c114-46dd-87d1-fe9b5a2c5e6a" providerId="ADAL" clId="{68F200D2-D32D-4BB3-9AEA-00563DB81E06}" dt="2025-03-05T06:22:09.569" v="16621"/>
          <ac:spMkLst>
            <pc:docMk/>
            <pc:sldMk cId="2269560497" sldId="354"/>
            <ac:spMk id="10" creationId="{317096F3-EEEE-AA68-3DD1-E543FC1DA45C}"/>
          </ac:spMkLst>
        </pc:spChg>
        <pc:spChg chg="mod ord">
          <ac:chgData name="Genis, Rene" userId="4ca4b716-c114-46dd-87d1-fe9b5a2c5e6a" providerId="ADAL" clId="{68F200D2-D32D-4BB3-9AEA-00563DB81E06}" dt="2025-03-05T06:25:54.570" v="16879" actId="13822"/>
          <ac:spMkLst>
            <pc:docMk/>
            <pc:sldMk cId="2269560497" sldId="354"/>
            <ac:spMk id="12" creationId="{B2FF2BA4-9DA4-0212-3959-BAA744488D44}"/>
          </ac:spMkLst>
        </pc:spChg>
        <pc:spChg chg="mod">
          <ac:chgData name="Genis, Rene" userId="4ca4b716-c114-46dd-87d1-fe9b5a2c5e6a" providerId="ADAL" clId="{68F200D2-D32D-4BB3-9AEA-00563DB81E06}" dt="2025-03-05T06:22:09.569" v="16621"/>
          <ac:spMkLst>
            <pc:docMk/>
            <pc:sldMk cId="2269560497" sldId="354"/>
            <ac:spMk id="13" creationId="{AA141373-C246-859C-AE50-24895E699993}"/>
          </ac:spMkLst>
        </pc:spChg>
        <pc:spChg chg="mod">
          <ac:chgData name="Genis, Rene" userId="4ca4b716-c114-46dd-87d1-fe9b5a2c5e6a" providerId="ADAL" clId="{68F200D2-D32D-4BB3-9AEA-00563DB81E06}" dt="2025-03-05T06:22:09.569" v="16621"/>
          <ac:spMkLst>
            <pc:docMk/>
            <pc:sldMk cId="2269560497" sldId="354"/>
            <ac:spMk id="14" creationId="{A3D6A5FA-8B56-55B8-D4E5-ECB24216AE6C}"/>
          </ac:spMkLst>
        </pc:spChg>
        <pc:spChg chg="mod">
          <ac:chgData name="Genis, Rene" userId="4ca4b716-c114-46dd-87d1-fe9b5a2c5e6a" providerId="ADAL" clId="{68F200D2-D32D-4BB3-9AEA-00563DB81E06}" dt="2025-03-05T06:22:09.569" v="16621"/>
          <ac:spMkLst>
            <pc:docMk/>
            <pc:sldMk cId="2269560497" sldId="354"/>
            <ac:spMk id="19" creationId="{C7B7D847-F2E1-5342-1A36-9DA369461955}"/>
          </ac:spMkLst>
        </pc:spChg>
        <pc:spChg chg="mod">
          <ac:chgData name="Genis, Rene" userId="4ca4b716-c114-46dd-87d1-fe9b5a2c5e6a" providerId="ADAL" clId="{68F200D2-D32D-4BB3-9AEA-00563DB81E06}" dt="2025-03-05T06:22:09.569" v="16621"/>
          <ac:spMkLst>
            <pc:docMk/>
            <pc:sldMk cId="2269560497" sldId="354"/>
            <ac:spMk id="20" creationId="{ABF4AD9B-CBBB-0C24-A1E8-04A8E21D1091}"/>
          </ac:spMkLst>
        </pc:spChg>
        <pc:spChg chg="mod">
          <ac:chgData name="Genis, Rene" userId="4ca4b716-c114-46dd-87d1-fe9b5a2c5e6a" providerId="ADAL" clId="{68F200D2-D32D-4BB3-9AEA-00563DB81E06}" dt="2025-03-05T06:22:09.569" v="16621"/>
          <ac:spMkLst>
            <pc:docMk/>
            <pc:sldMk cId="2269560497" sldId="354"/>
            <ac:spMk id="21" creationId="{3B08B645-EB93-AEE3-8360-D1661576AE60}"/>
          </ac:spMkLst>
        </pc:spChg>
        <pc:spChg chg="mod">
          <ac:chgData name="Genis, Rene" userId="4ca4b716-c114-46dd-87d1-fe9b5a2c5e6a" providerId="ADAL" clId="{68F200D2-D32D-4BB3-9AEA-00563DB81E06}" dt="2025-03-05T06:22:09.569" v="16621"/>
          <ac:spMkLst>
            <pc:docMk/>
            <pc:sldMk cId="2269560497" sldId="354"/>
            <ac:spMk id="22" creationId="{911987B0-6F85-E8D2-D035-528E913D0111}"/>
          </ac:spMkLst>
        </pc:spChg>
        <pc:spChg chg="mod">
          <ac:chgData name="Genis, Rene" userId="4ca4b716-c114-46dd-87d1-fe9b5a2c5e6a" providerId="ADAL" clId="{68F200D2-D32D-4BB3-9AEA-00563DB81E06}" dt="2025-03-05T06:22:09.569" v="16621"/>
          <ac:spMkLst>
            <pc:docMk/>
            <pc:sldMk cId="2269560497" sldId="354"/>
            <ac:spMk id="23" creationId="{C8451065-D4C4-5CBD-0A25-FB22A7F7D3C5}"/>
          </ac:spMkLst>
        </pc:spChg>
        <pc:spChg chg="mod">
          <ac:chgData name="Genis, Rene" userId="4ca4b716-c114-46dd-87d1-fe9b5a2c5e6a" providerId="ADAL" clId="{68F200D2-D32D-4BB3-9AEA-00563DB81E06}" dt="2025-03-05T06:22:09.569" v="16621"/>
          <ac:spMkLst>
            <pc:docMk/>
            <pc:sldMk cId="2269560497" sldId="354"/>
            <ac:spMk id="24" creationId="{AEEDF78F-C35F-D6F6-8E30-950249FFCEB6}"/>
          </ac:spMkLst>
        </pc:spChg>
        <pc:grpChg chg="mod ord">
          <ac:chgData name="Genis, Rene" userId="4ca4b716-c114-46dd-87d1-fe9b5a2c5e6a" providerId="ADAL" clId="{68F200D2-D32D-4BB3-9AEA-00563DB81E06}" dt="2025-03-05T06:22:22.630" v="16628" actId="171"/>
          <ac:grpSpMkLst>
            <pc:docMk/>
            <pc:sldMk cId="2269560497" sldId="354"/>
            <ac:grpSpMk id="2" creationId="{45015807-7463-D680-F7BE-141DDBF2BE48}"/>
          </ac:grpSpMkLst>
        </pc:grpChg>
        <pc:graphicFrameChg chg="add mod">
          <ac:chgData name="Genis, Rene" userId="4ca4b716-c114-46dd-87d1-fe9b5a2c5e6a" providerId="ADAL" clId="{68F200D2-D32D-4BB3-9AEA-00563DB81E06}" dt="2025-03-05T06:22:47.581" v="16631" actId="1076"/>
          <ac:graphicFrameMkLst>
            <pc:docMk/>
            <pc:sldMk cId="2269560497" sldId="354"/>
            <ac:graphicFrameMk id="27" creationId="{4F3E47A6-061B-98A8-808F-E3525532DD24}"/>
          </ac:graphicFrameMkLst>
        </pc:graphicFrameChg>
        <pc:picChg chg="add mod">
          <ac:chgData name="Genis, Rene" userId="4ca4b716-c114-46dd-87d1-fe9b5a2c5e6a" providerId="ADAL" clId="{68F200D2-D32D-4BB3-9AEA-00563DB81E06}" dt="2025-03-03T09:33:09.578" v="6879"/>
          <ac:picMkLst>
            <pc:docMk/>
            <pc:sldMk cId="2269560497" sldId="354"/>
            <ac:picMk id="4" creationId="{7A1AF42B-6C0F-849D-CA15-1BD0FCDA6344}"/>
          </ac:picMkLst>
        </pc:picChg>
        <pc:picChg chg="add mod ord">
          <ac:chgData name="Genis, Rene" userId="4ca4b716-c114-46dd-87d1-fe9b5a2c5e6a" providerId="ADAL" clId="{68F200D2-D32D-4BB3-9AEA-00563DB81E06}" dt="2025-03-05T06:25:44.877" v="16875" actId="14100"/>
          <ac:picMkLst>
            <pc:docMk/>
            <pc:sldMk cId="2269560497" sldId="354"/>
            <ac:picMk id="6" creationId="{483013D2-60B8-321A-D4FA-AA9E25834A01}"/>
          </ac:picMkLst>
        </pc:picChg>
      </pc:sldChg>
      <pc:sldChg chg="addSp delSp modSp add mod addAnim delAnim modAnim modNotesTx">
        <pc:chgData name="Genis, Rene" userId="4ca4b716-c114-46dd-87d1-fe9b5a2c5e6a" providerId="ADAL" clId="{68F200D2-D32D-4BB3-9AEA-00563DB81E06}" dt="2025-03-03T11:12:34.906" v="11083" actId="1076"/>
        <pc:sldMkLst>
          <pc:docMk/>
          <pc:sldMk cId="4066510894" sldId="400"/>
        </pc:sldMkLst>
        <pc:spChg chg="add mod">
          <ac:chgData name="Genis, Rene" userId="4ca4b716-c114-46dd-87d1-fe9b5a2c5e6a" providerId="ADAL" clId="{68F200D2-D32D-4BB3-9AEA-00563DB81E06}" dt="2025-03-03T10:21:17.441" v="8511"/>
          <ac:spMkLst>
            <pc:docMk/>
            <pc:sldMk cId="4066510894" sldId="400"/>
            <ac:spMk id="30" creationId="{B3B2AEE3-8771-6FAB-801F-44FA8356CE61}"/>
          </ac:spMkLst>
        </pc:spChg>
        <pc:spChg chg="add mod">
          <ac:chgData name="Genis, Rene" userId="4ca4b716-c114-46dd-87d1-fe9b5a2c5e6a" providerId="ADAL" clId="{68F200D2-D32D-4BB3-9AEA-00563DB81E06}" dt="2025-03-03T10:21:17.441" v="8511"/>
          <ac:spMkLst>
            <pc:docMk/>
            <pc:sldMk cId="4066510894" sldId="400"/>
            <ac:spMk id="32" creationId="{62D33560-2F0F-7D85-AC69-3A93F2A916EE}"/>
          </ac:spMkLst>
        </pc:spChg>
        <pc:spChg chg="add mod">
          <ac:chgData name="Genis, Rene" userId="4ca4b716-c114-46dd-87d1-fe9b5a2c5e6a" providerId="ADAL" clId="{68F200D2-D32D-4BB3-9AEA-00563DB81E06}" dt="2025-03-03T10:22:05.709" v="8519" actId="208"/>
          <ac:spMkLst>
            <pc:docMk/>
            <pc:sldMk cId="4066510894" sldId="400"/>
            <ac:spMk id="34" creationId="{B2EE4E8A-B0F0-2CA3-1696-B5B24043790D}"/>
          </ac:spMkLst>
        </pc:spChg>
        <pc:spChg chg="add mod">
          <ac:chgData name="Genis, Rene" userId="4ca4b716-c114-46dd-87d1-fe9b5a2c5e6a" providerId="ADAL" clId="{68F200D2-D32D-4BB3-9AEA-00563DB81E06}" dt="2025-03-03T10:22:18.378" v="8522" actId="14100"/>
          <ac:spMkLst>
            <pc:docMk/>
            <pc:sldMk cId="4066510894" sldId="400"/>
            <ac:spMk id="35" creationId="{5F286BEB-DA02-D7FE-D05F-4AF7D8673543}"/>
          </ac:spMkLst>
        </pc:spChg>
        <pc:spChg chg="add mod">
          <ac:chgData name="Genis, Rene" userId="4ca4b716-c114-46dd-87d1-fe9b5a2c5e6a" providerId="ADAL" clId="{68F200D2-D32D-4BB3-9AEA-00563DB81E06}" dt="2025-03-03T10:22:30.062" v="8525" actId="14100"/>
          <ac:spMkLst>
            <pc:docMk/>
            <pc:sldMk cId="4066510894" sldId="400"/>
            <ac:spMk id="36" creationId="{DA5B0904-AF57-5090-DAC6-1D358B96E066}"/>
          </ac:spMkLst>
        </pc:spChg>
        <pc:spChg chg="add mod">
          <ac:chgData name="Genis, Rene" userId="4ca4b716-c114-46dd-87d1-fe9b5a2c5e6a" providerId="ADAL" clId="{68F200D2-D32D-4BB3-9AEA-00563DB81E06}" dt="2025-03-03T10:29:28.568" v="9019" actId="14100"/>
          <ac:spMkLst>
            <pc:docMk/>
            <pc:sldMk cId="4066510894" sldId="400"/>
            <ac:spMk id="37" creationId="{09F2B2BB-23DB-60C0-E3A6-FD7ED05749A8}"/>
          </ac:spMkLst>
        </pc:spChg>
        <pc:spChg chg="add mod">
          <ac:chgData name="Genis, Rene" userId="4ca4b716-c114-46dd-87d1-fe9b5a2c5e6a" providerId="ADAL" clId="{68F200D2-D32D-4BB3-9AEA-00563DB81E06}" dt="2025-03-03T10:29:25.484" v="9018" actId="1076"/>
          <ac:spMkLst>
            <pc:docMk/>
            <pc:sldMk cId="4066510894" sldId="400"/>
            <ac:spMk id="38" creationId="{EC14CED8-2E92-516B-11C4-19AC3D0EE2F1}"/>
          </ac:spMkLst>
        </pc:spChg>
        <pc:spChg chg="add mod">
          <ac:chgData name="Genis, Rene" userId="4ca4b716-c114-46dd-87d1-fe9b5a2c5e6a" providerId="ADAL" clId="{68F200D2-D32D-4BB3-9AEA-00563DB81E06}" dt="2025-03-03T10:29:11.158" v="9015" actId="1076"/>
          <ac:spMkLst>
            <pc:docMk/>
            <pc:sldMk cId="4066510894" sldId="400"/>
            <ac:spMk id="39" creationId="{F583D322-69C8-F93B-B177-D11C55F7AA90}"/>
          </ac:spMkLst>
        </pc:spChg>
        <pc:spChg chg="add mod">
          <ac:chgData name="Genis, Rene" userId="4ca4b716-c114-46dd-87d1-fe9b5a2c5e6a" providerId="ADAL" clId="{68F200D2-D32D-4BB3-9AEA-00563DB81E06}" dt="2025-03-03T10:29:31.309" v="9020" actId="14100"/>
          <ac:spMkLst>
            <pc:docMk/>
            <pc:sldMk cId="4066510894" sldId="400"/>
            <ac:spMk id="40" creationId="{58F0F6D0-FC8C-EAEC-501B-07F577E91D70}"/>
          </ac:spMkLst>
        </pc:spChg>
        <pc:spChg chg="add mod">
          <ac:chgData name="Genis, Rene" userId="4ca4b716-c114-46dd-87d1-fe9b5a2c5e6a" providerId="ADAL" clId="{68F200D2-D32D-4BB3-9AEA-00563DB81E06}" dt="2025-03-03T10:42:25.520" v="9842" actId="20577"/>
          <ac:spMkLst>
            <pc:docMk/>
            <pc:sldMk cId="4066510894" sldId="400"/>
            <ac:spMk id="54" creationId="{E0C78B0C-4E26-713F-ECC5-2EED86491982}"/>
          </ac:spMkLst>
        </pc:spChg>
        <pc:spChg chg="add mod">
          <ac:chgData name="Genis, Rene" userId="4ca4b716-c114-46dd-87d1-fe9b5a2c5e6a" providerId="ADAL" clId="{68F200D2-D32D-4BB3-9AEA-00563DB81E06}" dt="2025-03-03T10:45:08.084" v="10029" actId="1582"/>
          <ac:spMkLst>
            <pc:docMk/>
            <pc:sldMk cId="4066510894" sldId="400"/>
            <ac:spMk id="55" creationId="{D71C4184-C388-7C4F-BA70-4B1594FE2FD0}"/>
          </ac:spMkLst>
        </pc:spChg>
        <pc:picChg chg="add mod ord">
          <ac:chgData name="Genis, Rene" userId="4ca4b716-c114-46dd-87d1-fe9b5a2c5e6a" providerId="ADAL" clId="{68F200D2-D32D-4BB3-9AEA-00563DB81E06}" dt="2025-03-03T10:22:34.611" v="8529" actId="170"/>
          <ac:picMkLst>
            <pc:docMk/>
            <pc:sldMk cId="4066510894" sldId="400"/>
            <ac:picMk id="20" creationId="{2F4BD5DD-AF20-C5EC-ED31-76D848A87DB7}"/>
          </ac:picMkLst>
        </pc:picChg>
        <pc:picChg chg="add mod">
          <ac:chgData name="Genis, Rene" userId="4ca4b716-c114-46dd-87d1-fe9b5a2c5e6a" providerId="ADAL" clId="{68F200D2-D32D-4BB3-9AEA-00563DB81E06}" dt="2025-03-03T10:21:17.441" v="8511"/>
          <ac:picMkLst>
            <pc:docMk/>
            <pc:sldMk cId="4066510894" sldId="400"/>
            <ac:picMk id="25" creationId="{35DF22BB-1E5C-580C-E76E-6BC5A6423F6B}"/>
          </ac:picMkLst>
        </pc:picChg>
        <pc:picChg chg="add mod">
          <ac:chgData name="Genis, Rene" userId="4ca4b716-c114-46dd-87d1-fe9b5a2c5e6a" providerId="ADAL" clId="{68F200D2-D32D-4BB3-9AEA-00563DB81E06}" dt="2025-03-03T10:21:17.441" v="8511"/>
          <ac:picMkLst>
            <pc:docMk/>
            <pc:sldMk cId="4066510894" sldId="400"/>
            <ac:picMk id="26" creationId="{E3227F3E-0036-4B32-5111-6D0B44D5600A}"/>
          </ac:picMkLst>
        </pc:picChg>
        <pc:picChg chg="add mod">
          <ac:chgData name="Genis, Rene" userId="4ca4b716-c114-46dd-87d1-fe9b5a2c5e6a" providerId="ADAL" clId="{68F200D2-D32D-4BB3-9AEA-00563DB81E06}" dt="2025-03-03T10:21:17.441" v="8511"/>
          <ac:picMkLst>
            <pc:docMk/>
            <pc:sldMk cId="4066510894" sldId="400"/>
            <ac:picMk id="27" creationId="{108336B1-6C6E-3C2E-C4FA-E9AEEF1B3FB9}"/>
          </ac:picMkLst>
        </pc:picChg>
        <pc:picChg chg="add mod">
          <ac:chgData name="Genis, Rene" userId="4ca4b716-c114-46dd-87d1-fe9b5a2c5e6a" providerId="ADAL" clId="{68F200D2-D32D-4BB3-9AEA-00563DB81E06}" dt="2025-03-03T10:23:10.830" v="8541" actId="1076"/>
          <ac:picMkLst>
            <pc:docMk/>
            <pc:sldMk cId="4066510894" sldId="400"/>
            <ac:picMk id="28" creationId="{056B8D70-581F-CE6B-D9D9-994160C34872}"/>
          </ac:picMkLst>
        </pc:picChg>
        <pc:picChg chg="add mod">
          <ac:chgData name="Genis, Rene" userId="4ca4b716-c114-46dd-87d1-fe9b5a2c5e6a" providerId="ADAL" clId="{68F200D2-D32D-4BB3-9AEA-00563DB81E06}" dt="2025-03-03T10:21:17.441" v="8511"/>
          <ac:picMkLst>
            <pc:docMk/>
            <pc:sldMk cId="4066510894" sldId="400"/>
            <ac:picMk id="29" creationId="{8E94AB71-7AF5-C9E3-492C-C3388DB4B641}"/>
          </ac:picMkLst>
        </pc:picChg>
        <pc:picChg chg="add mod">
          <ac:chgData name="Genis, Rene" userId="4ca4b716-c114-46dd-87d1-fe9b5a2c5e6a" providerId="ADAL" clId="{68F200D2-D32D-4BB3-9AEA-00563DB81E06}" dt="2025-03-03T10:21:17.441" v="8511"/>
          <ac:picMkLst>
            <pc:docMk/>
            <pc:sldMk cId="4066510894" sldId="400"/>
            <ac:picMk id="33" creationId="{1ACE5329-536D-FB14-A9A2-6F9DFD3A7B63}"/>
          </ac:picMkLst>
        </pc:picChg>
        <pc:inkChg chg="add">
          <ac:chgData name="Genis, Rene" userId="4ca4b716-c114-46dd-87d1-fe9b5a2c5e6a" providerId="ADAL" clId="{68F200D2-D32D-4BB3-9AEA-00563DB81E06}" dt="2025-03-03T10:34:50.250" v="9051" actId="9405"/>
          <ac:inkMkLst>
            <pc:docMk/>
            <pc:sldMk cId="4066510894" sldId="400"/>
            <ac:inkMk id="41" creationId="{FC002A1B-F34F-0D17-975E-BDDF63FEB66F}"/>
          </ac:inkMkLst>
        </pc:inkChg>
        <pc:inkChg chg="add">
          <ac:chgData name="Genis, Rene" userId="4ca4b716-c114-46dd-87d1-fe9b5a2c5e6a" providerId="ADAL" clId="{68F200D2-D32D-4BB3-9AEA-00563DB81E06}" dt="2025-03-03T10:34:57.690" v="9053"/>
          <ac:inkMkLst>
            <pc:docMk/>
            <pc:sldMk cId="4066510894" sldId="400"/>
            <ac:inkMk id="43" creationId="{CDE36C2A-C7B9-D6D4-9BA1-748F9EE7A995}"/>
          </ac:inkMkLst>
        </pc:inkChg>
        <pc:inkChg chg="add">
          <ac:chgData name="Genis, Rene" userId="4ca4b716-c114-46dd-87d1-fe9b5a2c5e6a" providerId="ADAL" clId="{68F200D2-D32D-4BB3-9AEA-00563DB81E06}" dt="2025-03-03T10:35:03.049" v="9054" actId="9405"/>
          <ac:inkMkLst>
            <pc:docMk/>
            <pc:sldMk cId="4066510894" sldId="400"/>
            <ac:inkMk id="44" creationId="{23268C99-73B2-87CA-A5F9-6C4776428730}"/>
          </ac:inkMkLst>
        </pc:inkChg>
        <pc:inkChg chg="add">
          <ac:chgData name="Genis, Rene" userId="4ca4b716-c114-46dd-87d1-fe9b5a2c5e6a" providerId="ADAL" clId="{68F200D2-D32D-4BB3-9AEA-00563DB81E06}" dt="2025-03-03T10:35:05.093" v="9056"/>
          <ac:inkMkLst>
            <pc:docMk/>
            <pc:sldMk cId="4066510894" sldId="400"/>
            <ac:inkMk id="46" creationId="{CF68DA50-7756-DD0F-F8DD-12A4A74DA1DB}"/>
          </ac:inkMkLst>
        </pc:inkChg>
        <pc:inkChg chg="add">
          <ac:chgData name="Genis, Rene" userId="4ca4b716-c114-46dd-87d1-fe9b5a2c5e6a" providerId="ADAL" clId="{68F200D2-D32D-4BB3-9AEA-00563DB81E06}" dt="2025-03-03T10:35:58.291" v="9065" actId="9405"/>
          <ac:inkMkLst>
            <pc:docMk/>
            <pc:sldMk cId="4066510894" sldId="400"/>
            <ac:inkMk id="47" creationId="{A904FD52-44A6-0460-2BCE-7E8B0E3AE97A}"/>
          </ac:inkMkLst>
        </pc:inkChg>
        <pc:inkChg chg="add">
          <ac:chgData name="Genis, Rene" userId="4ca4b716-c114-46dd-87d1-fe9b5a2c5e6a" providerId="ADAL" clId="{68F200D2-D32D-4BB3-9AEA-00563DB81E06}" dt="2025-03-03T10:36:01.097" v="9066" actId="9405"/>
          <ac:inkMkLst>
            <pc:docMk/>
            <pc:sldMk cId="4066510894" sldId="400"/>
            <ac:inkMk id="48" creationId="{A7A9DDC1-9391-E445-0140-59AA1D168C76}"/>
          </ac:inkMkLst>
        </pc:inkChg>
        <pc:inkChg chg="add">
          <ac:chgData name="Genis, Rene" userId="4ca4b716-c114-46dd-87d1-fe9b5a2c5e6a" providerId="ADAL" clId="{68F200D2-D32D-4BB3-9AEA-00563DB81E06}" dt="2025-03-03T10:36:07.426" v="9067" actId="9405"/>
          <ac:inkMkLst>
            <pc:docMk/>
            <pc:sldMk cId="4066510894" sldId="400"/>
            <ac:inkMk id="49" creationId="{9B2221A6-176C-EE11-3281-0BA95885B9FB}"/>
          </ac:inkMkLst>
        </pc:inkChg>
        <pc:inkChg chg="add mod">
          <ac:chgData name="Genis, Rene" userId="4ca4b716-c114-46dd-87d1-fe9b5a2c5e6a" providerId="ADAL" clId="{68F200D2-D32D-4BB3-9AEA-00563DB81E06}" dt="2025-03-03T11:12:34.906" v="11083" actId="1076"/>
          <ac:inkMkLst>
            <pc:docMk/>
            <pc:sldMk cId="4066510894" sldId="400"/>
            <ac:inkMk id="50" creationId="{6202CE2B-C8E8-CF88-3FC8-7A081AC37960}"/>
          </ac:inkMkLst>
        </pc:inkChg>
        <pc:inkChg chg="add">
          <ac:chgData name="Genis, Rene" userId="4ca4b716-c114-46dd-87d1-fe9b5a2c5e6a" providerId="ADAL" clId="{68F200D2-D32D-4BB3-9AEA-00563DB81E06}" dt="2025-03-03T10:36:18.708" v="9069" actId="9405"/>
          <ac:inkMkLst>
            <pc:docMk/>
            <pc:sldMk cId="4066510894" sldId="400"/>
            <ac:inkMk id="51" creationId="{1085A543-5AA2-0425-F7E5-1225329EBC1A}"/>
          </ac:inkMkLst>
        </pc:inkChg>
        <pc:inkChg chg="add">
          <ac:chgData name="Genis, Rene" userId="4ca4b716-c114-46dd-87d1-fe9b5a2c5e6a" providerId="ADAL" clId="{68F200D2-D32D-4BB3-9AEA-00563DB81E06}" dt="2025-03-03T10:36:21.445" v="9071"/>
          <ac:inkMkLst>
            <pc:docMk/>
            <pc:sldMk cId="4066510894" sldId="400"/>
            <ac:inkMk id="53" creationId="{6A2FF32C-BF65-7DC8-7B58-A487C19224DF}"/>
          </ac:inkMkLst>
        </pc:inkChg>
      </pc:sldChg>
      <pc:sldChg chg="modSp mod modNotesTx">
        <pc:chgData name="Genis, Rene" userId="4ca4b716-c114-46dd-87d1-fe9b5a2c5e6a" providerId="ADAL" clId="{68F200D2-D32D-4BB3-9AEA-00563DB81E06}" dt="2025-03-03T06:57:00.270" v="2494" actId="20577"/>
        <pc:sldMkLst>
          <pc:docMk/>
          <pc:sldMk cId="2202572726" sldId="443"/>
        </pc:sldMkLst>
        <pc:spChg chg="mod">
          <ac:chgData name="Genis, Rene" userId="4ca4b716-c114-46dd-87d1-fe9b5a2c5e6a" providerId="ADAL" clId="{68F200D2-D32D-4BB3-9AEA-00563DB81E06}" dt="2025-03-03T05:58:41.296" v="1037" actId="20577"/>
          <ac:spMkLst>
            <pc:docMk/>
            <pc:sldMk cId="2202572726" sldId="443"/>
            <ac:spMk id="8" creationId="{9A63FB12-5919-CF20-2EF9-30F4BEC712F4}"/>
          </ac:spMkLst>
        </pc:spChg>
        <pc:spChg chg="mod">
          <ac:chgData name="Genis, Rene" userId="4ca4b716-c114-46dd-87d1-fe9b5a2c5e6a" providerId="ADAL" clId="{68F200D2-D32D-4BB3-9AEA-00563DB81E06}" dt="2025-03-03T05:58:15.594" v="1033" actId="1036"/>
          <ac:spMkLst>
            <pc:docMk/>
            <pc:sldMk cId="2202572726" sldId="443"/>
            <ac:spMk id="10" creationId="{FC15B894-09AA-6555-E115-C2C91B024888}"/>
          </ac:spMkLst>
        </pc:spChg>
        <pc:spChg chg="mod">
          <ac:chgData name="Genis, Rene" userId="4ca4b716-c114-46dd-87d1-fe9b5a2c5e6a" providerId="ADAL" clId="{68F200D2-D32D-4BB3-9AEA-00563DB81E06}" dt="2025-03-03T05:58:15.594" v="1033" actId="1036"/>
          <ac:spMkLst>
            <pc:docMk/>
            <pc:sldMk cId="2202572726" sldId="443"/>
            <ac:spMk id="11" creationId="{C82EDAA7-25DF-E41E-8456-34FB07E8D777}"/>
          </ac:spMkLst>
        </pc:spChg>
        <pc:spChg chg="mod">
          <ac:chgData name="Genis, Rene" userId="4ca4b716-c114-46dd-87d1-fe9b5a2c5e6a" providerId="ADAL" clId="{68F200D2-D32D-4BB3-9AEA-00563DB81E06}" dt="2025-03-03T05:58:15.594" v="1033" actId="1036"/>
          <ac:spMkLst>
            <pc:docMk/>
            <pc:sldMk cId="2202572726" sldId="443"/>
            <ac:spMk id="13" creationId="{C5532828-A983-F313-5186-7B3FA08AB44B}"/>
          </ac:spMkLst>
        </pc:spChg>
        <pc:spChg chg="mod">
          <ac:chgData name="Genis, Rene" userId="4ca4b716-c114-46dd-87d1-fe9b5a2c5e6a" providerId="ADAL" clId="{68F200D2-D32D-4BB3-9AEA-00563DB81E06}" dt="2025-03-03T05:58:15.594" v="1033" actId="1036"/>
          <ac:spMkLst>
            <pc:docMk/>
            <pc:sldMk cId="2202572726" sldId="443"/>
            <ac:spMk id="14" creationId="{6ACC8A05-B657-B27E-2F3B-058475EC74EB}"/>
          </ac:spMkLst>
        </pc:spChg>
        <pc:spChg chg="mod">
          <ac:chgData name="Genis, Rene" userId="4ca4b716-c114-46dd-87d1-fe9b5a2c5e6a" providerId="ADAL" clId="{68F200D2-D32D-4BB3-9AEA-00563DB81E06}" dt="2025-03-03T05:58:15.594" v="1033" actId="1036"/>
          <ac:spMkLst>
            <pc:docMk/>
            <pc:sldMk cId="2202572726" sldId="443"/>
            <ac:spMk id="15" creationId="{3388F7FD-26C9-EC4D-EC0B-F3C7723E2830}"/>
          </ac:spMkLst>
        </pc:spChg>
        <pc:spChg chg="mod">
          <ac:chgData name="Genis, Rene" userId="4ca4b716-c114-46dd-87d1-fe9b5a2c5e6a" providerId="ADAL" clId="{68F200D2-D32D-4BB3-9AEA-00563DB81E06}" dt="2025-03-03T05:58:15.594" v="1033" actId="1036"/>
          <ac:spMkLst>
            <pc:docMk/>
            <pc:sldMk cId="2202572726" sldId="443"/>
            <ac:spMk id="16" creationId="{63C5165C-7933-23FD-3E22-B62D6DB7E783}"/>
          </ac:spMkLst>
        </pc:spChg>
        <pc:picChg chg="mod modCrop">
          <ac:chgData name="Genis, Rene" userId="4ca4b716-c114-46dd-87d1-fe9b5a2c5e6a" providerId="ADAL" clId="{68F200D2-D32D-4BB3-9AEA-00563DB81E06}" dt="2025-03-03T05:58:00.809" v="1009" actId="1076"/>
          <ac:picMkLst>
            <pc:docMk/>
            <pc:sldMk cId="2202572726" sldId="443"/>
            <ac:picMk id="3" creationId="{4BE50BDF-2EEC-3738-5946-951F6CA3EF3E}"/>
          </ac:picMkLst>
        </pc:picChg>
        <pc:picChg chg="mod">
          <ac:chgData name="Genis, Rene" userId="4ca4b716-c114-46dd-87d1-fe9b5a2c5e6a" providerId="ADAL" clId="{68F200D2-D32D-4BB3-9AEA-00563DB81E06}" dt="2025-03-03T05:58:15.594" v="1033" actId="1036"/>
          <ac:picMkLst>
            <pc:docMk/>
            <pc:sldMk cId="2202572726" sldId="443"/>
            <ac:picMk id="9" creationId="{9EA4B6B5-B198-4AA7-7652-4169F7D79297}"/>
          </ac:picMkLst>
        </pc:picChg>
        <pc:picChg chg="mod">
          <ac:chgData name="Genis, Rene" userId="4ca4b716-c114-46dd-87d1-fe9b5a2c5e6a" providerId="ADAL" clId="{68F200D2-D32D-4BB3-9AEA-00563DB81E06}" dt="2025-03-03T05:58:15.594" v="1033" actId="1036"/>
          <ac:picMkLst>
            <pc:docMk/>
            <pc:sldMk cId="2202572726" sldId="443"/>
            <ac:picMk id="17" creationId="{5B4C44CB-82DF-5B02-7E17-BBB34625477C}"/>
          </ac:picMkLst>
        </pc:picChg>
        <pc:picChg chg="mod">
          <ac:chgData name="Genis, Rene" userId="4ca4b716-c114-46dd-87d1-fe9b5a2c5e6a" providerId="ADAL" clId="{68F200D2-D32D-4BB3-9AEA-00563DB81E06}" dt="2025-03-03T05:58:15.594" v="1033" actId="1036"/>
          <ac:picMkLst>
            <pc:docMk/>
            <pc:sldMk cId="2202572726" sldId="443"/>
            <ac:picMk id="18" creationId="{6C8F5AA3-4112-284E-DA85-665380861A8F}"/>
          </ac:picMkLst>
        </pc:picChg>
        <pc:picChg chg="mod">
          <ac:chgData name="Genis, Rene" userId="4ca4b716-c114-46dd-87d1-fe9b5a2c5e6a" providerId="ADAL" clId="{68F200D2-D32D-4BB3-9AEA-00563DB81E06}" dt="2025-03-03T05:58:15.594" v="1033" actId="1036"/>
          <ac:picMkLst>
            <pc:docMk/>
            <pc:sldMk cId="2202572726" sldId="443"/>
            <ac:picMk id="19" creationId="{DE260078-563C-69F4-B00E-9D9767CE4163}"/>
          </ac:picMkLst>
        </pc:picChg>
      </pc:sldChg>
      <pc:sldChg chg="addSp modSp mod">
        <pc:chgData name="Genis, Rene" userId="4ca4b716-c114-46dd-87d1-fe9b5a2c5e6a" providerId="ADAL" clId="{68F200D2-D32D-4BB3-9AEA-00563DB81E06}" dt="2025-03-03T12:32:17.137" v="13987" actId="170"/>
        <pc:sldMkLst>
          <pc:docMk/>
          <pc:sldMk cId="3028350936" sldId="444"/>
        </pc:sldMkLst>
        <pc:spChg chg="ord">
          <ac:chgData name="Genis, Rene" userId="4ca4b716-c114-46dd-87d1-fe9b5a2c5e6a" providerId="ADAL" clId="{68F200D2-D32D-4BB3-9AEA-00563DB81E06}" dt="2025-03-03T12:32:17.137" v="13987" actId="170"/>
          <ac:spMkLst>
            <pc:docMk/>
            <pc:sldMk cId="3028350936" sldId="444"/>
            <ac:spMk id="3" creationId="{07D78758-717C-993A-1F76-9B95A2BFD142}"/>
          </ac:spMkLst>
        </pc:spChg>
        <pc:picChg chg="add mod ord">
          <ac:chgData name="Genis, Rene" userId="4ca4b716-c114-46dd-87d1-fe9b5a2c5e6a" providerId="ADAL" clId="{68F200D2-D32D-4BB3-9AEA-00563DB81E06}" dt="2025-03-03T12:32:02.291" v="13985" actId="170"/>
          <ac:picMkLst>
            <pc:docMk/>
            <pc:sldMk cId="3028350936" sldId="444"/>
            <ac:picMk id="5" creationId="{C6410A00-A31E-E662-2AC0-69D75E81F3D8}"/>
          </ac:picMkLst>
        </pc:picChg>
      </pc:sldChg>
      <pc:sldChg chg="addSp modSp mod modAnim">
        <pc:chgData name="Genis, Rene" userId="4ca4b716-c114-46dd-87d1-fe9b5a2c5e6a" providerId="ADAL" clId="{68F200D2-D32D-4BB3-9AEA-00563DB81E06}" dt="2025-03-04T12:31:29.337" v="14181"/>
        <pc:sldMkLst>
          <pc:docMk/>
          <pc:sldMk cId="1491615924" sldId="445"/>
        </pc:sldMkLst>
        <pc:spChg chg="mod">
          <ac:chgData name="Genis, Rene" userId="4ca4b716-c114-46dd-87d1-fe9b5a2c5e6a" providerId="ADAL" clId="{68F200D2-D32D-4BB3-9AEA-00563DB81E06}" dt="2025-03-04T07:00:46.847" v="14174" actId="20577"/>
          <ac:spMkLst>
            <pc:docMk/>
            <pc:sldMk cId="1491615924" sldId="445"/>
            <ac:spMk id="2" creationId="{650B765B-5DD3-1CE7-8F43-42BABCBD4A98}"/>
          </ac:spMkLst>
        </pc:spChg>
        <pc:spChg chg="mod">
          <ac:chgData name="Genis, Rene" userId="4ca4b716-c114-46dd-87d1-fe9b5a2c5e6a" providerId="ADAL" clId="{68F200D2-D32D-4BB3-9AEA-00563DB81E06}" dt="2025-03-04T07:00:33.663" v="14169" actId="207"/>
          <ac:spMkLst>
            <pc:docMk/>
            <pc:sldMk cId="1491615924" sldId="445"/>
            <ac:spMk id="3" creationId="{75BA32D6-5757-3702-A72F-883D1AA180B4}"/>
          </ac:spMkLst>
        </pc:spChg>
        <pc:picChg chg="add mod">
          <ac:chgData name="Genis, Rene" userId="4ca4b716-c114-46dd-87d1-fe9b5a2c5e6a" providerId="ADAL" clId="{68F200D2-D32D-4BB3-9AEA-00563DB81E06}" dt="2025-03-04T12:31:29.337" v="14181"/>
          <ac:picMkLst>
            <pc:docMk/>
            <pc:sldMk cId="1491615924" sldId="445"/>
            <ac:picMk id="4" creationId="{02AAB1A7-338D-8DB3-6B87-A90531EF57ED}"/>
          </ac:picMkLst>
        </pc:picChg>
      </pc:sldChg>
      <pc:sldChg chg="addSp delSp modSp mod modNotesTx">
        <pc:chgData name="Genis, Rene" userId="4ca4b716-c114-46dd-87d1-fe9b5a2c5e6a" providerId="ADAL" clId="{68F200D2-D32D-4BB3-9AEA-00563DB81E06}" dt="2025-03-03T06:59:10.880" v="2841" actId="6549"/>
        <pc:sldMkLst>
          <pc:docMk/>
          <pc:sldMk cId="3427687126" sldId="446"/>
        </pc:sldMkLst>
        <pc:spChg chg="mod">
          <ac:chgData name="Genis, Rene" userId="4ca4b716-c114-46dd-87d1-fe9b5a2c5e6a" providerId="ADAL" clId="{68F200D2-D32D-4BB3-9AEA-00563DB81E06}" dt="2025-03-03T06:02:07.484" v="1096" actId="1076"/>
          <ac:spMkLst>
            <pc:docMk/>
            <pc:sldMk cId="3427687126" sldId="446"/>
            <ac:spMk id="2" creationId="{BD54C991-7DC0-F9C2-7000-7B1D5D46CB29}"/>
          </ac:spMkLst>
        </pc:spChg>
        <pc:spChg chg="mod">
          <ac:chgData name="Genis, Rene" userId="4ca4b716-c114-46dd-87d1-fe9b5a2c5e6a" providerId="ADAL" clId="{68F200D2-D32D-4BB3-9AEA-00563DB81E06}" dt="2025-03-03T06:02:15.956" v="1119" actId="1035"/>
          <ac:spMkLst>
            <pc:docMk/>
            <pc:sldMk cId="3427687126" sldId="446"/>
            <ac:spMk id="4" creationId="{20EEDDE0-E9C7-D026-A419-C9C5C120BF61}"/>
          </ac:spMkLst>
        </pc:spChg>
        <pc:spChg chg="mod">
          <ac:chgData name="Genis, Rene" userId="4ca4b716-c114-46dd-87d1-fe9b5a2c5e6a" providerId="ADAL" clId="{68F200D2-D32D-4BB3-9AEA-00563DB81E06}" dt="2025-03-03T06:02:15.956" v="1119" actId="1035"/>
          <ac:spMkLst>
            <pc:docMk/>
            <pc:sldMk cId="3427687126" sldId="446"/>
            <ac:spMk id="10" creationId="{E412CD2B-723C-692C-795D-6CEA36882DB0}"/>
          </ac:spMkLst>
        </pc:spChg>
        <pc:picChg chg="add mod">
          <ac:chgData name="Genis, Rene" userId="4ca4b716-c114-46dd-87d1-fe9b5a2c5e6a" providerId="ADAL" clId="{68F200D2-D32D-4BB3-9AEA-00563DB81E06}" dt="2025-03-03T06:01:59.088" v="1092"/>
          <ac:picMkLst>
            <pc:docMk/>
            <pc:sldMk cId="3427687126" sldId="446"/>
            <ac:picMk id="5" creationId="{6FEDF1C3-031E-6FCB-34D7-62A35AE27A80}"/>
          </ac:picMkLst>
        </pc:picChg>
        <pc:picChg chg="mod">
          <ac:chgData name="Genis, Rene" userId="4ca4b716-c114-46dd-87d1-fe9b5a2c5e6a" providerId="ADAL" clId="{68F200D2-D32D-4BB3-9AEA-00563DB81E06}" dt="2025-03-03T06:02:15.956" v="1119" actId="1035"/>
          <ac:picMkLst>
            <pc:docMk/>
            <pc:sldMk cId="3427687126" sldId="446"/>
            <ac:picMk id="9" creationId="{31FC12B5-2428-F45E-A562-8F1A3BB0A1B4}"/>
          </ac:picMkLst>
        </pc:picChg>
      </pc:sldChg>
      <pc:sldChg chg="addSp delSp modSp mod delAnim modNotesTx">
        <pc:chgData name="Genis, Rene" userId="4ca4b716-c114-46dd-87d1-fe9b5a2c5e6a" providerId="ADAL" clId="{68F200D2-D32D-4BB3-9AEA-00563DB81E06}" dt="2025-03-03T07:01:58.572" v="3353" actId="20577"/>
        <pc:sldMkLst>
          <pc:docMk/>
          <pc:sldMk cId="42568659" sldId="448"/>
        </pc:sldMkLst>
        <pc:spChg chg="mod">
          <ac:chgData name="Genis, Rene" userId="4ca4b716-c114-46dd-87d1-fe9b5a2c5e6a" providerId="ADAL" clId="{68F200D2-D32D-4BB3-9AEA-00563DB81E06}" dt="2025-03-03T06:02:55.164" v="1151" actId="1035"/>
          <ac:spMkLst>
            <pc:docMk/>
            <pc:sldMk cId="42568659" sldId="448"/>
            <ac:spMk id="2" creationId="{FA0C11FC-2B3A-4C8B-6EDE-BE7B3084DF45}"/>
          </ac:spMkLst>
        </pc:spChg>
        <pc:spChg chg="mod">
          <ac:chgData name="Genis, Rene" userId="4ca4b716-c114-46dd-87d1-fe9b5a2c5e6a" providerId="ADAL" clId="{68F200D2-D32D-4BB3-9AEA-00563DB81E06}" dt="2025-03-03T06:02:55.164" v="1151" actId="1035"/>
          <ac:spMkLst>
            <pc:docMk/>
            <pc:sldMk cId="42568659" sldId="448"/>
            <ac:spMk id="7" creationId="{D8635EAD-A247-E99F-3A35-1A87AC63862A}"/>
          </ac:spMkLst>
        </pc:spChg>
        <pc:spChg chg="mod">
          <ac:chgData name="Genis, Rene" userId="4ca4b716-c114-46dd-87d1-fe9b5a2c5e6a" providerId="ADAL" clId="{68F200D2-D32D-4BB3-9AEA-00563DB81E06}" dt="2025-03-03T06:02:55.164" v="1151" actId="1035"/>
          <ac:spMkLst>
            <pc:docMk/>
            <pc:sldMk cId="42568659" sldId="448"/>
            <ac:spMk id="17" creationId="{21696721-5A7C-89F4-AB6D-AC4237302FCC}"/>
          </ac:spMkLst>
        </pc:spChg>
        <pc:spChg chg="mod">
          <ac:chgData name="Genis, Rene" userId="4ca4b716-c114-46dd-87d1-fe9b5a2c5e6a" providerId="ADAL" clId="{68F200D2-D32D-4BB3-9AEA-00563DB81E06}" dt="2025-03-03T06:02:55.164" v="1151" actId="1035"/>
          <ac:spMkLst>
            <pc:docMk/>
            <pc:sldMk cId="42568659" sldId="448"/>
            <ac:spMk id="18" creationId="{472FD0B4-178B-1E29-9726-72CA8941C9A6}"/>
          </ac:spMkLst>
        </pc:spChg>
        <pc:spChg chg="mod">
          <ac:chgData name="Genis, Rene" userId="4ca4b716-c114-46dd-87d1-fe9b5a2c5e6a" providerId="ADAL" clId="{68F200D2-D32D-4BB3-9AEA-00563DB81E06}" dt="2025-03-03T06:02:55.164" v="1151" actId="1035"/>
          <ac:spMkLst>
            <pc:docMk/>
            <pc:sldMk cId="42568659" sldId="448"/>
            <ac:spMk id="22" creationId="{C35748B0-DB1D-F2B6-BB97-95C5AC4A964C}"/>
          </ac:spMkLst>
        </pc:spChg>
        <pc:picChg chg="add mod">
          <ac:chgData name="Genis, Rene" userId="4ca4b716-c114-46dd-87d1-fe9b5a2c5e6a" providerId="ADAL" clId="{68F200D2-D32D-4BB3-9AEA-00563DB81E06}" dt="2025-03-03T06:02:38.689" v="1123"/>
          <ac:picMkLst>
            <pc:docMk/>
            <pc:sldMk cId="42568659" sldId="448"/>
            <ac:picMk id="4" creationId="{369E5BDC-6AB5-7527-11BC-2706D570D565}"/>
          </ac:picMkLst>
        </pc:picChg>
        <pc:picChg chg="mod">
          <ac:chgData name="Genis, Rene" userId="4ca4b716-c114-46dd-87d1-fe9b5a2c5e6a" providerId="ADAL" clId="{68F200D2-D32D-4BB3-9AEA-00563DB81E06}" dt="2025-03-03T06:02:55.164" v="1151" actId="1035"/>
          <ac:picMkLst>
            <pc:docMk/>
            <pc:sldMk cId="42568659" sldId="448"/>
            <ac:picMk id="8" creationId="{36705B59-3B9C-3A67-1449-A4A0BA78149E}"/>
          </ac:picMkLst>
        </pc:picChg>
      </pc:sldChg>
      <pc:sldChg chg="addSp delSp modSp mod modNotesTx">
        <pc:chgData name="Genis, Rene" userId="4ca4b716-c114-46dd-87d1-fe9b5a2c5e6a" providerId="ADAL" clId="{68F200D2-D32D-4BB3-9AEA-00563DB81E06}" dt="2025-03-04T06:56:45.266" v="14104" actId="478"/>
        <pc:sldMkLst>
          <pc:docMk/>
          <pc:sldMk cId="4014303467" sldId="449"/>
        </pc:sldMkLst>
      </pc:sldChg>
      <pc:sldChg chg="addSp delSp modSp mod delAnim modNotesTx">
        <pc:chgData name="Genis, Rene" userId="4ca4b716-c114-46dd-87d1-fe9b5a2c5e6a" providerId="ADAL" clId="{68F200D2-D32D-4BB3-9AEA-00563DB81E06}" dt="2025-03-03T07:15:24.063" v="5311" actId="20577"/>
        <pc:sldMkLst>
          <pc:docMk/>
          <pc:sldMk cId="1968660719" sldId="450"/>
        </pc:sldMkLst>
        <pc:spChg chg="mod">
          <ac:chgData name="Genis, Rene" userId="4ca4b716-c114-46dd-87d1-fe9b5a2c5e6a" providerId="ADAL" clId="{68F200D2-D32D-4BB3-9AEA-00563DB81E06}" dt="2025-03-03T06:03:34.330" v="1187" actId="1035"/>
          <ac:spMkLst>
            <pc:docMk/>
            <pc:sldMk cId="1968660719" sldId="450"/>
            <ac:spMk id="2" creationId="{6957446D-13D2-313D-5880-CE8BAB0C203D}"/>
          </ac:spMkLst>
        </pc:spChg>
        <pc:spChg chg="mod">
          <ac:chgData name="Genis, Rene" userId="4ca4b716-c114-46dd-87d1-fe9b5a2c5e6a" providerId="ADAL" clId="{68F200D2-D32D-4BB3-9AEA-00563DB81E06}" dt="2025-03-03T06:03:34.330" v="1187" actId="1035"/>
          <ac:spMkLst>
            <pc:docMk/>
            <pc:sldMk cId="1968660719" sldId="450"/>
            <ac:spMk id="4" creationId="{9DBFAF73-EECA-BBEC-38BD-FFDABF386694}"/>
          </ac:spMkLst>
        </pc:spChg>
        <pc:spChg chg="mod">
          <ac:chgData name="Genis, Rene" userId="4ca4b716-c114-46dd-87d1-fe9b5a2c5e6a" providerId="ADAL" clId="{68F200D2-D32D-4BB3-9AEA-00563DB81E06}" dt="2025-03-03T06:03:34.330" v="1187" actId="1035"/>
          <ac:spMkLst>
            <pc:docMk/>
            <pc:sldMk cId="1968660719" sldId="450"/>
            <ac:spMk id="5" creationId="{99CEBBCC-DA7B-1719-BD7E-E6A8D36251CE}"/>
          </ac:spMkLst>
        </pc:spChg>
        <pc:spChg chg="mod">
          <ac:chgData name="Genis, Rene" userId="4ca4b716-c114-46dd-87d1-fe9b5a2c5e6a" providerId="ADAL" clId="{68F200D2-D32D-4BB3-9AEA-00563DB81E06}" dt="2025-03-03T07:08:12.897" v="4396" actId="20577"/>
          <ac:spMkLst>
            <pc:docMk/>
            <pc:sldMk cId="1968660719" sldId="450"/>
            <ac:spMk id="34" creationId="{B2443FC6-7AFD-F176-D685-4514A4E10DCE}"/>
          </ac:spMkLst>
        </pc:spChg>
        <pc:spChg chg="mod">
          <ac:chgData name="Genis, Rene" userId="4ca4b716-c114-46dd-87d1-fe9b5a2c5e6a" providerId="ADAL" clId="{68F200D2-D32D-4BB3-9AEA-00563DB81E06}" dt="2025-03-03T06:03:34.330" v="1187" actId="1035"/>
          <ac:spMkLst>
            <pc:docMk/>
            <pc:sldMk cId="1968660719" sldId="450"/>
            <ac:spMk id="35" creationId="{86BE8FB7-4868-95E4-C7E3-10B335E47EED}"/>
          </ac:spMkLst>
        </pc:spChg>
        <pc:spChg chg="mod">
          <ac:chgData name="Genis, Rene" userId="4ca4b716-c114-46dd-87d1-fe9b5a2c5e6a" providerId="ADAL" clId="{68F200D2-D32D-4BB3-9AEA-00563DB81E06}" dt="2025-03-03T06:03:34.330" v="1187" actId="1035"/>
          <ac:spMkLst>
            <pc:docMk/>
            <pc:sldMk cId="1968660719" sldId="450"/>
            <ac:spMk id="36" creationId="{CD745467-BFF3-020F-9933-A4F187726310}"/>
          </ac:spMkLst>
        </pc:spChg>
        <pc:picChg chg="add mod">
          <ac:chgData name="Genis, Rene" userId="4ca4b716-c114-46dd-87d1-fe9b5a2c5e6a" providerId="ADAL" clId="{68F200D2-D32D-4BB3-9AEA-00563DB81E06}" dt="2025-03-03T06:03:47.374" v="1188" actId="1076"/>
          <ac:picMkLst>
            <pc:docMk/>
            <pc:sldMk cId="1968660719" sldId="450"/>
            <ac:picMk id="6" creationId="{BE5763DB-9F3A-6765-5CE9-1C56BBFE24A2}"/>
          </ac:picMkLst>
        </pc:picChg>
      </pc:sldChg>
      <pc:sldChg chg="addSp delSp modSp del mod">
        <pc:chgData name="Genis, Rene" userId="4ca4b716-c114-46dd-87d1-fe9b5a2c5e6a" providerId="ADAL" clId="{68F200D2-D32D-4BB3-9AEA-00563DB81E06}" dt="2025-03-03T11:34:51.105" v="11779" actId="47"/>
        <pc:sldMkLst>
          <pc:docMk/>
          <pc:sldMk cId="1946804056" sldId="451"/>
        </pc:sldMkLst>
      </pc:sldChg>
      <pc:sldChg chg="addSp delSp modSp mod ord modNotesTx">
        <pc:chgData name="Genis, Rene" userId="4ca4b716-c114-46dd-87d1-fe9b5a2c5e6a" providerId="ADAL" clId="{68F200D2-D32D-4BB3-9AEA-00563DB81E06}" dt="2025-03-03T11:15:29.828" v="11255" actId="20577"/>
        <pc:sldMkLst>
          <pc:docMk/>
          <pc:sldMk cId="2655159794" sldId="452"/>
        </pc:sldMkLst>
        <pc:spChg chg="add mod ord">
          <ac:chgData name="Genis, Rene" userId="4ca4b716-c114-46dd-87d1-fe9b5a2c5e6a" providerId="ADAL" clId="{68F200D2-D32D-4BB3-9AEA-00563DB81E06}" dt="2025-03-03T11:10:28.374" v="10986" actId="6549"/>
          <ac:spMkLst>
            <pc:docMk/>
            <pc:sldMk cId="2655159794" sldId="452"/>
            <ac:spMk id="3" creationId="{E3C358E3-E681-42DE-299C-2AE4660C9F6D}"/>
          </ac:spMkLst>
        </pc:spChg>
        <pc:spChg chg="add mod ord">
          <ac:chgData name="Genis, Rene" userId="4ca4b716-c114-46dd-87d1-fe9b5a2c5e6a" providerId="ADAL" clId="{68F200D2-D32D-4BB3-9AEA-00563DB81E06}" dt="2025-03-03T11:10:05.883" v="10972" actId="171"/>
          <ac:spMkLst>
            <pc:docMk/>
            <pc:sldMk cId="2655159794" sldId="452"/>
            <ac:spMk id="4" creationId="{4D353B68-8213-1D8A-F4B6-FED5823CA21C}"/>
          </ac:spMkLst>
        </pc:spChg>
        <pc:spChg chg="add mod">
          <ac:chgData name="Genis, Rene" userId="4ca4b716-c114-46dd-87d1-fe9b5a2c5e6a" providerId="ADAL" clId="{68F200D2-D32D-4BB3-9AEA-00563DB81E06}" dt="2025-03-03T11:13:48.457" v="11104" actId="1076"/>
          <ac:spMkLst>
            <pc:docMk/>
            <pc:sldMk cId="2655159794" sldId="452"/>
            <ac:spMk id="5" creationId="{36B492AA-B441-ACF2-58E0-9C79B50C1042}"/>
          </ac:spMkLst>
        </pc:spChg>
        <pc:spChg chg="mod">
          <ac:chgData name="Genis, Rene" userId="4ca4b716-c114-46dd-87d1-fe9b5a2c5e6a" providerId="ADAL" clId="{68F200D2-D32D-4BB3-9AEA-00563DB81E06}" dt="2025-03-03T11:08:31.107" v="10862" actId="20577"/>
          <ac:spMkLst>
            <pc:docMk/>
            <pc:sldMk cId="2655159794" sldId="452"/>
            <ac:spMk id="8" creationId="{4A381F29-3E90-4DA9-6AE5-FED2CE378F76}"/>
          </ac:spMkLst>
        </pc:spChg>
        <pc:spChg chg="mod">
          <ac:chgData name="Genis, Rene" userId="4ca4b716-c114-46dd-87d1-fe9b5a2c5e6a" providerId="ADAL" clId="{68F200D2-D32D-4BB3-9AEA-00563DB81E06}" dt="2025-03-03T06:04:22.796" v="1235" actId="1035"/>
          <ac:spMkLst>
            <pc:docMk/>
            <pc:sldMk cId="2655159794" sldId="452"/>
            <ac:spMk id="13" creationId="{7DB4794A-14C9-9895-8ED4-DEBBC75A688F}"/>
          </ac:spMkLst>
        </pc:spChg>
        <pc:spChg chg="mod ord">
          <ac:chgData name="Genis, Rene" userId="4ca4b716-c114-46dd-87d1-fe9b5a2c5e6a" providerId="ADAL" clId="{68F200D2-D32D-4BB3-9AEA-00563DB81E06}" dt="2025-03-03T11:10:02.026" v="10967" actId="170"/>
          <ac:spMkLst>
            <pc:docMk/>
            <pc:sldMk cId="2655159794" sldId="452"/>
            <ac:spMk id="14" creationId="{D34A3474-1098-AD5A-A60F-957C45E85978}"/>
          </ac:spMkLst>
        </pc:spChg>
        <pc:spChg chg="mod">
          <ac:chgData name="Genis, Rene" userId="4ca4b716-c114-46dd-87d1-fe9b5a2c5e6a" providerId="ADAL" clId="{68F200D2-D32D-4BB3-9AEA-00563DB81E06}" dt="2025-03-03T11:13:03.509" v="11096" actId="6549"/>
          <ac:spMkLst>
            <pc:docMk/>
            <pc:sldMk cId="2655159794" sldId="452"/>
            <ac:spMk id="15" creationId="{9DE03D87-120E-D039-C19F-A00447F54324}"/>
          </ac:spMkLst>
        </pc:spChg>
        <pc:spChg chg="mod">
          <ac:chgData name="Genis, Rene" userId="4ca4b716-c114-46dd-87d1-fe9b5a2c5e6a" providerId="ADAL" clId="{68F200D2-D32D-4BB3-9AEA-00563DB81E06}" dt="2025-03-03T06:04:22.796" v="1235" actId="1035"/>
          <ac:spMkLst>
            <pc:docMk/>
            <pc:sldMk cId="2655159794" sldId="452"/>
            <ac:spMk id="19" creationId="{4D220DA6-A96A-FA22-9B0C-D3061719D23E}"/>
          </ac:spMkLst>
        </pc:spChg>
        <pc:spChg chg="mod">
          <ac:chgData name="Genis, Rene" userId="4ca4b716-c114-46dd-87d1-fe9b5a2c5e6a" providerId="ADAL" clId="{68F200D2-D32D-4BB3-9AEA-00563DB81E06}" dt="2025-03-03T11:13:41.620" v="11103" actId="1076"/>
          <ac:spMkLst>
            <pc:docMk/>
            <pc:sldMk cId="2655159794" sldId="452"/>
            <ac:spMk id="20" creationId="{8E7509C5-4B13-CF54-E42E-981257B6BE10}"/>
          </ac:spMkLst>
        </pc:spChg>
        <pc:spChg chg="mod">
          <ac:chgData name="Genis, Rene" userId="4ca4b716-c114-46dd-87d1-fe9b5a2c5e6a" providerId="ADAL" clId="{68F200D2-D32D-4BB3-9AEA-00563DB81E06}" dt="2025-03-03T11:14:39.301" v="11128" actId="20577"/>
          <ac:spMkLst>
            <pc:docMk/>
            <pc:sldMk cId="2655159794" sldId="452"/>
            <ac:spMk id="27" creationId="{841D18F8-122C-0CB0-6555-9B572794FFB9}"/>
          </ac:spMkLst>
        </pc:spChg>
        <pc:spChg chg="mod">
          <ac:chgData name="Genis, Rene" userId="4ca4b716-c114-46dd-87d1-fe9b5a2c5e6a" providerId="ADAL" clId="{68F200D2-D32D-4BB3-9AEA-00563DB81E06}" dt="2025-03-03T11:13:09.319" v="11097" actId="14100"/>
          <ac:spMkLst>
            <pc:docMk/>
            <pc:sldMk cId="2655159794" sldId="452"/>
            <ac:spMk id="28" creationId="{FC6EB281-3CFE-4AFE-90FD-C2D1945F7B59}"/>
          </ac:spMkLst>
        </pc:spChg>
        <pc:spChg chg="mod">
          <ac:chgData name="Genis, Rene" userId="4ca4b716-c114-46dd-87d1-fe9b5a2c5e6a" providerId="ADAL" clId="{68F200D2-D32D-4BB3-9AEA-00563DB81E06}" dt="2025-03-03T11:13:23.538" v="11100" actId="14100"/>
          <ac:spMkLst>
            <pc:docMk/>
            <pc:sldMk cId="2655159794" sldId="452"/>
            <ac:spMk id="29" creationId="{218A826E-FB1A-117C-FBD9-4DA308CE6BB4}"/>
          </ac:spMkLst>
        </pc:spChg>
        <pc:spChg chg="mod">
          <ac:chgData name="Genis, Rene" userId="4ca4b716-c114-46dd-87d1-fe9b5a2c5e6a" providerId="ADAL" clId="{68F200D2-D32D-4BB3-9AEA-00563DB81E06}" dt="2025-03-03T11:14:03.396" v="11125" actId="20577"/>
          <ac:spMkLst>
            <pc:docMk/>
            <pc:sldMk cId="2655159794" sldId="452"/>
            <ac:spMk id="30" creationId="{EA2D9BAA-5CFA-7FBD-2BF2-E970DEFD5BED}"/>
          </ac:spMkLst>
        </pc:spChg>
        <pc:picChg chg="add mod">
          <ac:chgData name="Genis, Rene" userId="4ca4b716-c114-46dd-87d1-fe9b5a2c5e6a" providerId="ADAL" clId="{68F200D2-D32D-4BB3-9AEA-00563DB81E06}" dt="2025-03-03T06:04:12.878" v="1212"/>
          <ac:picMkLst>
            <pc:docMk/>
            <pc:sldMk cId="2655159794" sldId="452"/>
            <ac:picMk id="2" creationId="{62B86687-4572-3027-D22D-31D7E318F6DC}"/>
          </ac:picMkLst>
        </pc:picChg>
      </pc:sldChg>
      <pc:sldChg chg="addSp delSp modSp mod">
        <pc:chgData name="Genis, Rene" userId="4ca4b716-c114-46dd-87d1-fe9b5a2c5e6a" providerId="ADAL" clId="{68F200D2-D32D-4BB3-9AEA-00563DB81E06}" dt="2025-03-05T12:13:19.873" v="17387" actId="1076"/>
        <pc:sldMkLst>
          <pc:docMk/>
          <pc:sldMk cId="2326705233" sldId="457"/>
        </pc:sldMkLst>
        <pc:spChg chg="mod ord">
          <ac:chgData name="Genis, Rene" userId="4ca4b716-c114-46dd-87d1-fe9b5a2c5e6a" providerId="ADAL" clId="{68F200D2-D32D-4BB3-9AEA-00563DB81E06}" dt="2025-03-05T12:13:15.979" v="17386" actId="13822"/>
          <ac:spMkLst>
            <pc:docMk/>
            <pc:sldMk cId="2326705233" sldId="457"/>
            <ac:spMk id="12" creationId="{C1F21A31-CAC2-8D94-D142-0E68FDBE523D}"/>
          </ac:spMkLst>
        </pc:spChg>
        <pc:picChg chg="add mod modCrop">
          <ac:chgData name="Genis, Rene" userId="4ca4b716-c114-46dd-87d1-fe9b5a2c5e6a" providerId="ADAL" clId="{68F200D2-D32D-4BB3-9AEA-00563DB81E06}" dt="2025-03-05T12:13:19.873" v="17387" actId="1076"/>
          <ac:picMkLst>
            <pc:docMk/>
            <pc:sldMk cId="2326705233" sldId="457"/>
            <ac:picMk id="4" creationId="{C34125B1-6F57-9DDF-A399-AFAC55A18633}"/>
          </ac:picMkLst>
        </pc:picChg>
      </pc:sldChg>
      <pc:sldChg chg="modSp mod ord">
        <pc:chgData name="Genis, Rene" userId="4ca4b716-c114-46dd-87d1-fe9b5a2c5e6a" providerId="ADAL" clId="{68F200D2-D32D-4BB3-9AEA-00563DB81E06}" dt="2025-03-03T09:32:41.820" v="6874" actId="122"/>
        <pc:sldMkLst>
          <pc:docMk/>
          <pc:sldMk cId="1565769539" sldId="458"/>
        </pc:sldMkLst>
        <pc:spChg chg="mod">
          <ac:chgData name="Genis, Rene" userId="4ca4b716-c114-46dd-87d1-fe9b5a2c5e6a" providerId="ADAL" clId="{68F200D2-D32D-4BB3-9AEA-00563DB81E06}" dt="2025-03-03T09:32:41.820" v="6874" actId="122"/>
          <ac:spMkLst>
            <pc:docMk/>
            <pc:sldMk cId="1565769539" sldId="458"/>
            <ac:spMk id="12" creationId="{C2E215F6-ED93-BF83-7AA4-A531087488F0}"/>
          </ac:spMkLst>
        </pc:spChg>
      </pc:sldChg>
      <pc:sldChg chg="addSp delSp modSp mod modNotesTx">
        <pc:chgData name="Genis, Rene" userId="4ca4b716-c114-46dd-87d1-fe9b5a2c5e6a" providerId="ADAL" clId="{68F200D2-D32D-4BB3-9AEA-00563DB81E06}" dt="2025-03-03T06:59:53.164" v="2999" actId="20577"/>
        <pc:sldMkLst>
          <pc:docMk/>
          <pc:sldMk cId="1868777919" sldId="459"/>
        </pc:sldMkLst>
        <pc:picChg chg="add mod">
          <ac:chgData name="Genis, Rene" userId="4ca4b716-c114-46dd-87d1-fe9b5a2c5e6a" providerId="ADAL" clId="{68F200D2-D32D-4BB3-9AEA-00563DB81E06}" dt="2025-03-03T06:02:29.848" v="1120"/>
          <ac:picMkLst>
            <pc:docMk/>
            <pc:sldMk cId="1868777919" sldId="459"/>
            <ac:picMk id="5" creationId="{C7D00F44-0000-3248-3B7A-837F4AFA1D0D}"/>
          </ac:picMkLst>
        </pc:picChg>
      </pc:sldChg>
      <pc:sldChg chg="addSp delSp modSp mod modNotesTx">
        <pc:chgData name="Genis, Rene" userId="4ca4b716-c114-46dd-87d1-fe9b5a2c5e6a" providerId="ADAL" clId="{68F200D2-D32D-4BB3-9AEA-00563DB81E06}" dt="2025-03-03T07:03:43.038" v="3688" actId="20577"/>
        <pc:sldMkLst>
          <pc:docMk/>
          <pc:sldMk cId="2023504597" sldId="460"/>
        </pc:sldMkLst>
        <pc:spChg chg="mod">
          <ac:chgData name="Genis, Rene" userId="4ca4b716-c114-46dd-87d1-fe9b5a2c5e6a" providerId="ADAL" clId="{68F200D2-D32D-4BB3-9AEA-00563DB81E06}" dt="2025-03-03T06:03:09.095" v="1154" actId="1076"/>
          <ac:spMkLst>
            <pc:docMk/>
            <pc:sldMk cId="2023504597" sldId="460"/>
            <ac:spMk id="5" creationId="{DC4C254D-B2B4-1060-5FFA-953B40E256A0}"/>
          </ac:spMkLst>
        </pc:spChg>
        <pc:spChg chg="mod">
          <ac:chgData name="Genis, Rene" userId="4ca4b716-c114-46dd-87d1-fe9b5a2c5e6a" providerId="ADAL" clId="{68F200D2-D32D-4BB3-9AEA-00563DB81E06}" dt="2025-03-03T06:03:14.021" v="1166" actId="1035"/>
          <ac:spMkLst>
            <pc:docMk/>
            <pc:sldMk cId="2023504597" sldId="460"/>
            <ac:spMk id="6" creationId="{231A7A81-EC93-BBF3-74B5-95111DDC075A}"/>
          </ac:spMkLst>
        </pc:spChg>
        <pc:spChg chg="mod">
          <ac:chgData name="Genis, Rene" userId="4ca4b716-c114-46dd-87d1-fe9b5a2c5e6a" providerId="ADAL" clId="{68F200D2-D32D-4BB3-9AEA-00563DB81E06}" dt="2025-03-03T06:03:14.021" v="1166" actId="1035"/>
          <ac:spMkLst>
            <pc:docMk/>
            <pc:sldMk cId="2023504597" sldId="460"/>
            <ac:spMk id="7" creationId="{1378A34C-AF9E-CB51-0228-8D6DAB7CE64B}"/>
          </ac:spMkLst>
        </pc:spChg>
        <pc:picChg chg="add mod">
          <ac:chgData name="Genis, Rene" userId="4ca4b716-c114-46dd-87d1-fe9b5a2c5e6a" providerId="ADAL" clId="{68F200D2-D32D-4BB3-9AEA-00563DB81E06}" dt="2025-03-03T06:03:03.794" v="1152"/>
          <ac:picMkLst>
            <pc:docMk/>
            <pc:sldMk cId="2023504597" sldId="460"/>
            <ac:picMk id="2" creationId="{6DCD693D-2185-E263-6B06-72B23CAD7AE6}"/>
          </ac:picMkLst>
        </pc:picChg>
        <pc:picChg chg="mod">
          <ac:chgData name="Genis, Rene" userId="4ca4b716-c114-46dd-87d1-fe9b5a2c5e6a" providerId="ADAL" clId="{68F200D2-D32D-4BB3-9AEA-00563DB81E06}" dt="2025-03-03T06:03:14.021" v="1166" actId="1035"/>
          <ac:picMkLst>
            <pc:docMk/>
            <pc:sldMk cId="2023504597" sldId="460"/>
            <ac:picMk id="4" creationId="{DCA5F2CE-D089-68E2-5519-E0E2197908F1}"/>
          </ac:picMkLst>
        </pc:picChg>
      </pc:sldChg>
      <pc:sldChg chg="addSp delSp modSp mod delAnim modNotesTx">
        <pc:chgData name="Genis, Rene" userId="4ca4b716-c114-46dd-87d1-fe9b5a2c5e6a" providerId="ADAL" clId="{68F200D2-D32D-4BB3-9AEA-00563DB81E06}" dt="2025-03-03T07:15:02.694" v="5243" actId="20577"/>
        <pc:sldMkLst>
          <pc:docMk/>
          <pc:sldMk cId="216395572" sldId="461"/>
        </pc:sldMkLst>
        <pc:spChg chg="mod">
          <ac:chgData name="Genis, Rene" userId="4ca4b716-c114-46dd-87d1-fe9b5a2c5e6a" providerId="ADAL" clId="{68F200D2-D32D-4BB3-9AEA-00563DB81E06}" dt="2025-03-03T06:04:01.949" v="1209" actId="1035"/>
          <ac:spMkLst>
            <pc:docMk/>
            <pc:sldMk cId="216395572" sldId="461"/>
            <ac:spMk id="2" creationId="{BF86B6D5-72DB-9B7F-3A43-82F24A3EF1C0}"/>
          </ac:spMkLst>
        </pc:spChg>
        <pc:spChg chg="mod">
          <ac:chgData name="Genis, Rene" userId="4ca4b716-c114-46dd-87d1-fe9b5a2c5e6a" providerId="ADAL" clId="{68F200D2-D32D-4BB3-9AEA-00563DB81E06}" dt="2025-03-03T06:04:01.949" v="1209" actId="1035"/>
          <ac:spMkLst>
            <pc:docMk/>
            <pc:sldMk cId="216395572" sldId="461"/>
            <ac:spMk id="4" creationId="{8058FCB0-4F11-EB7C-787A-08143C5A29B4}"/>
          </ac:spMkLst>
        </pc:spChg>
        <pc:spChg chg="mod">
          <ac:chgData name="Genis, Rene" userId="4ca4b716-c114-46dd-87d1-fe9b5a2c5e6a" providerId="ADAL" clId="{68F200D2-D32D-4BB3-9AEA-00563DB81E06}" dt="2025-03-03T07:13:44.814" v="5028" actId="6549"/>
          <ac:spMkLst>
            <pc:docMk/>
            <pc:sldMk cId="216395572" sldId="461"/>
            <ac:spMk id="24" creationId="{B3F60F59-4CCE-AEA3-0D6C-36413215BEDE}"/>
          </ac:spMkLst>
        </pc:spChg>
        <pc:spChg chg="mod">
          <ac:chgData name="Genis, Rene" userId="4ca4b716-c114-46dd-87d1-fe9b5a2c5e6a" providerId="ADAL" clId="{68F200D2-D32D-4BB3-9AEA-00563DB81E06}" dt="2025-03-03T06:04:01.949" v="1209" actId="1035"/>
          <ac:spMkLst>
            <pc:docMk/>
            <pc:sldMk cId="216395572" sldId="461"/>
            <ac:spMk id="25" creationId="{35A13A4F-21CE-2368-6E2E-BDB58F55FDE4}"/>
          </ac:spMkLst>
        </pc:spChg>
        <pc:spChg chg="mod">
          <ac:chgData name="Genis, Rene" userId="4ca4b716-c114-46dd-87d1-fe9b5a2c5e6a" providerId="ADAL" clId="{68F200D2-D32D-4BB3-9AEA-00563DB81E06}" dt="2025-03-03T06:04:01.949" v="1209" actId="1035"/>
          <ac:spMkLst>
            <pc:docMk/>
            <pc:sldMk cId="216395572" sldId="461"/>
            <ac:spMk id="26" creationId="{95DEB84D-0CF7-BC9A-4F74-6DD4900863FB}"/>
          </ac:spMkLst>
        </pc:spChg>
        <pc:spChg chg="mod">
          <ac:chgData name="Genis, Rene" userId="4ca4b716-c114-46dd-87d1-fe9b5a2c5e6a" providerId="ADAL" clId="{68F200D2-D32D-4BB3-9AEA-00563DB81E06}" dt="2025-03-03T06:04:01.949" v="1209" actId="1035"/>
          <ac:spMkLst>
            <pc:docMk/>
            <pc:sldMk cId="216395572" sldId="461"/>
            <ac:spMk id="27" creationId="{906054F2-4A2C-816D-A00D-2DBC0E559B46}"/>
          </ac:spMkLst>
        </pc:spChg>
        <pc:picChg chg="add mod">
          <ac:chgData name="Genis, Rene" userId="4ca4b716-c114-46dd-87d1-fe9b5a2c5e6a" providerId="ADAL" clId="{68F200D2-D32D-4BB3-9AEA-00563DB81E06}" dt="2025-03-03T06:04:08.229" v="1211" actId="1076"/>
          <ac:picMkLst>
            <pc:docMk/>
            <pc:sldMk cId="216395572" sldId="461"/>
            <ac:picMk id="5" creationId="{6E4CA108-9BCF-3DB0-FFE8-75A04A99B688}"/>
          </ac:picMkLst>
        </pc:picChg>
      </pc:sldChg>
      <pc:sldChg chg="modSp del mod modShow">
        <pc:chgData name="Genis, Rene" userId="4ca4b716-c114-46dd-87d1-fe9b5a2c5e6a" providerId="ADAL" clId="{68F200D2-D32D-4BB3-9AEA-00563DB81E06}" dt="2025-03-05T11:05:16.500" v="16880" actId="47"/>
        <pc:sldMkLst>
          <pc:docMk/>
          <pc:sldMk cId="2617280652" sldId="462"/>
        </pc:sldMkLst>
        <pc:picChg chg="mod">
          <ac:chgData name="Genis, Rene" userId="4ca4b716-c114-46dd-87d1-fe9b5a2c5e6a" providerId="ADAL" clId="{68F200D2-D32D-4BB3-9AEA-00563DB81E06}" dt="2025-03-05T05:36:03.058" v="14299" actId="1076"/>
          <ac:picMkLst>
            <pc:docMk/>
            <pc:sldMk cId="2617280652" sldId="462"/>
            <ac:picMk id="7" creationId="{FED67EC9-A677-E7E0-76A7-F1C928763DBC}"/>
          </ac:picMkLst>
        </pc:picChg>
      </pc:sldChg>
      <pc:sldChg chg="del">
        <pc:chgData name="Genis, Rene" userId="4ca4b716-c114-46dd-87d1-fe9b5a2c5e6a" providerId="ADAL" clId="{68F200D2-D32D-4BB3-9AEA-00563DB81E06}" dt="2025-03-05T11:05:20.240" v="16881" actId="47"/>
        <pc:sldMkLst>
          <pc:docMk/>
          <pc:sldMk cId="84804883" sldId="463"/>
        </pc:sldMkLst>
      </pc:sldChg>
      <pc:sldChg chg="del">
        <pc:chgData name="Genis, Rene" userId="4ca4b716-c114-46dd-87d1-fe9b5a2c5e6a" providerId="ADAL" clId="{68F200D2-D32D-4BB3-9AEA-00563DB81E06}" dt="2025-03-05T11:06:00.639" v="16882" actId="47"/>
        <pc:sldMkLst>
          <pc:docMk/>
          <pc:sldMk cId="1959185335" sldId="464"/>
        </pc:sldMkLst>
      </pc:sldChg>
      <pc:sldChg chg="addSp delSp modSp del mod setBg addAnim modAnim">
        <pc:chgData name="Genis, Rene" userId="4ca4b716-c114-46dd-87d1-fe9b5a2c5e6a" providerId="ADAL" clId="{68F200D2-D32D-4BB3-9AEA-00563DB81E06}" dt="2025-03-03T11:46:52.425" v="12192" actId="47"/>
        <pc:sldMkLst>
          <pc:docMk/>
          <pc:sldMk cId="3798497173" sldId="465"/>
        </pc:sldMkLst>
      </pc:sldChg>
      <pc:sldChg chg="modSp mod modAnim modNotesTx">
        <pc:chgData name="Genis, Rene" userId="4ca4b716-c114-46dd-87d1-fe9b5a2c5e6a" providerId="ADAL" clId="{68F200D2-D32D-4BB3-9AEA-00563DB81E06}" dt="2025-03-04T07:00:03.368" v="14167" actId="207"/>
        <pc:sldMkLst>
          <pc:docMk/>
          <pc:sldMk cId="2846389115" sldId="466"/>
        </pc:sldMkLst>
        <pc:spChg chg="mod">
          <ac:chgData name="Genis, Rene" userId="4ca4b716-c114-46dd-87d1-fe9b5a2c5e6a" providerId="ADAL" clId="{68F200D2-D32D-4BB3-9AEA-00563DB81E06}" dt="2025-03-04T07:00:03.368" v="14167" actId="207"/>
          <ac:spMkLst>
            <pc:docMk/>
            <pc:sldMk cId="2846389115" sldId="466"/>
            <ac:spMk id="2" creationId="{018B6D91-0CC4-1889-5A9E-4E81DB2F3023}"/>
          </ac:spMkLst>
        </pc:spChg>
        <pc:spChg chg="mod">
          <ac:chgData name="Genis, Rene" userId="4ca4b716-c114-46dd-87d1-fe9b5a2c5e6a" providerId="ADAL" clId="{68F200D2-D32D-4BB3-9AEA-00563DB81E06}" dt="2025-03-04T07:00:00.593" v="14166" actId="207"/>
          <ac:spMkLst>
            <pc:docMk/>
            <pc:sldMk cId="2846389115" sldId="466"/>
            <ac:spMk id="3" creationId="{77F4B3E0-B9AC-33B6-7FBF-823739EF6A51}"/>
          </ac:spMkLst>
        </pc:spChg>
      </pc:sldChg>
      <pc:sldChg chg="addSp delSp modSp mod ord">
        <pc:chgData name="Genis, Rene" userId="4ca4b716-c114-46dd-87d1-fe9b5a2c5e6a" providerId="ADAL" clId="{68F200D2-D32D-4BB3-9AEA-00563DB81E06}" dt="2025-03-03T10:28:51.345" v="9014"/>
        <pc:sldMkLst>
          <pc:docMk/>
          <pc:sldMk cId="1080112114" sldId="467"/>
        </pc:sldMkLst>
        <pc:spChg chg="add mod">
          <ac:chgData name="Genis, Rene" userId="4ca4b716-c114-46dd-87d1-fe9b5a2c5e6a" providerId="ADAL" clId="{68F200D2-D32D-4BB3-9AEA-00563DB81E06}" dt="2025-03-03T09:32:24.915" v="6871" actId="122"/>
          <ac:spMkLst>
            <pc:docMk/>
            <pc:sldMk cId="1080112114" sldId="467"/>
            <ac:spMk id="7" creationId="{0E6BFD7D-4C9E-04C7-0A9D-665E9CF7D355}"/>
          </ac:spMkLst>
        </pc:spChg>
        <pc:spChg chg="add">
          <ac:chgData name="Genis, Rene" userId="4ca4b716-c114-46dd-87d1-fe9b5a2c5e6a" providerId="ADAL" clId="{68F200D2-D32D-4BB3-9AEA-00563DB81E06}" dt="2025-03-03T09:29:07.195" v="6837" actId="26606"/>
          <ac:spMkLst>
            <pc:docMk/>
            <pc:sldMk cId="1080112114" sldId="467"/>
            <ac:spMk id="1044" creationId="{99ED5833-B85B-4103-8A3B-CAB0308E6C15}"/>
          </ac:spMkLst>
        </pc:spChg>
        <pc:picChg chg="add mod">
          <ac:chgData name="Genis, Rene" userId="4ca4b716-c114-46dd-87d1-fe9b5a2c5e6a" providerId="ADAL" clId="{68F200D2-D32D-4BB3-9AEA-00563DB81E06}" dt="2025-03-03T09:33:23.801" v="6881"/>
          <ac:picMkLst>
            <pc:docMk/>
            <pc:sldMk cId="1080112114" sldId="467"/>
            <ac:picMk id="10" creationId="{83A6DAD3-6069-58B3-8D6A-56DB4556170C}"/>
          </ac:picMkLst>
        </pc:picChg>
        <pc:picChg chg="mod">
          <ac:chgData name="Genis, Rene" userId="4ca4b716-c114-46dd-87d1-fe9b5a2c5e6a" providerId="ADAL" clId="{68F200D2-D32D-4BB3-9AEA-00563DB81E06}" dt="2025-03-03T09:32:28.640" v="6872" actId="1076"/>
          <ac:picMkLst>
            <pc:docMk/>
            <pc:sldMk cId="1080112114" sldId="467"/>
            <ac:picMk id="1026" creationId="{7A78A735-5E67-E0CE-5052-5C4B300CEAE1}"/>
          </ac:picMkLst>
        </pc:picChg>
      </pc:sldChg>
      <pc:sldChg chg="addSp delSp modSp mod ord delAnim modAnim">
        <pc:chgData name="Genis, Rene" userId="4ca4b716-c114-46dd-87d1-fe9b5a2c5e6a" providerId="ADAL" clId="{68F200D2-D32D-4BB3-9AEA-00563DB81E06}" dt="2025-03-03T10:28:51.345" v="9014"/>
        <pc:sldMkLst>
          <pc:docMk/>
          <pc:sldMk cId="3951567478" sldId="468"/>
        </pc:sldMkLst>
        <pc:spChg chg="mod">
          <ac:chgData name="Genis, Rene" userId="4ca4b716-c114-46dd-87d1-fe9b5a2c5e6a" providerId="ADAL" clId="{68F200D2-D32D-4BB3-9AEA-00563DB81E06}" dt="2025-03-03T09:33:42.905" v="6884" actId="1076"/>
          <ac:spMkLst>
            <pc:docMk/>
            <pc:sldMk cId="3951567478" sldId="468"/>
            <ac:spMk id="2" creationId="{D31B9CD1-D8EB-AF1B-839F-B9012A32B788}"/>
          </ac:spMkLst>
        </pc:spChg>
        <pc:picChg chg="mod modCrop">
          <ac:chgData name="Genis, Rene" userId="4ca4b716-c114-46dd-87d1-fe9b5a2c5e6a" providerId="ADAL" clId="{68F200D2-D32D-4BB3-9AEA-00563DB81E06}" dt="2025-03-03T09:34:01.091" v="6886" actId="732"/>
          <ac:picMkLst>
            <pc:docMk/>
            <pc:sldMk cId="3951567478" sldId="468"/>
            <ac:picMk id="4" creationId="{E83CD454-2ADA-25CA-A926-177B872B23A4}"/>
          </ac:picMkLst>
        </pc:picChg>
        <pc:picChg chg="add mod">
          <ac:chgData name="Genis, Rene" userId="4ca4b716-c114-46dd-87d1-fe9b5a2c5e6a" providerId="ADAL" clId="{68F200D2-D32D-4BB3-9AEA-00563DB81E06}" dt="2025-03-03T09:34:05.353" v="6887" actId="1076"/>
          <ac:picMkLst>
            <pc:docMk/>
            <pc:sldMk cId="3951567478" sldId="468"/>
            <ac:picMk id="6" creationId="{80F60198-C89C-6FB8-8B51-24DF9FAA6926}"/>
          </ac:picMkLst>
        </pc:picChg>
      </pc:sldChg>
      <pc:sldChg chg="addSp delSp modSp mod ord delAnim modAnim">
        <pc:chgData name="Genis, Rene" userId="4ca4b716-c114-46dd-87d1-fe9b5a2c5e6a" providerId="ADAL" clId="{68F200D2-D32D-4BB3-9AEA-00563DB81E06}" dt="2025-03-03T10:28:51.345" v="9014"/>
        <pc:sldMkLst>
          <pc:docMk/>
          <pc:sldMk cId="965987715" sldId="469"/>
        </pc:sldMkLst>
        <pc:spChg chg="mod">
          <ac:chgData name="Genis, Rene" userId="4ca4b716-c114-46dd-87d1-fe9b5a2c5e6a" providerId="ADAL" clId="{68F200D2-D32D-4BB3-9AEA-00563DB81E06}" dt="2025-03-03T09:35:29.912" v="6906" actId="14100"/>
          <ac:spMkLst>
            <pc:docMk/>
            <pc:sldMk cId="965987715" sldId="469"/>
            <ac:spMk id="2" creationId="{43CED242-2C08-C3F9-8A12-7A89CF936AC7}"/>
          </ac:spMkLst>
        </pc:spChg>
        <pc:spChg chg="add">
          <ac:chgData name="Genis, Rene" userId="4ca4b716-c114-46dd-87d1-fe9b5a2c5e6a" providerId="ADAL" clId="{68F200D2-D32D-4BB3-9AEA-00563DB81E06}" dt="2025-03-03T09:35:08.540" v="6900" actId="26606"/>
          <ac:spMkLst>
            <pc:docMk/>
            <pc:sldMk cId="965987715" sldId="469"/>
            <ac:spMk id="33" creationId="{99ED5833-B85B-4103-8A3B-CAB0308E6C15}"/>
          </ac:spMkLst>
        </pc:spChg>
        <pc:picChg chg="add mod">
          <ac:chgData name="Genis, Rene" userId="4ca4b716-c114-46dd-87d1-fe9b5a2c5e6a" providerId="ADAL" clId="{68F200D2-D32D-4BB3-9AEA-00563DB81E06}" dt="2025-03-03T09:35:18.534" v="6903"/>
          <ac:picMkLst>
            <pc:docMk/>
            <pc:sldMk cId="965987715" sldId="469"/>
            <ac:picMk id="5" creationId="{1DB13017-4BD3-4636-B326-C6CFAFAA6C84}"/>
          </ac:picMkLst>
        </pc:picChg>
        <pc:picChg chg="mod">
          <ac:chgData name="Genis, Rene" userId="4ca4b716-c114-46dd-87d1-fe9b5a2c5e6a" providerId="ADAL" clId="{68F200D2-D32D-4BB3-9AEA-00563DB81E06}" dt="2025-03-03T09:35:34.991" v="6907" actId="1076"/>
          <ac:picMkLst>
            <pc:docMk/>
            <pc:sldMk cId="965987715" sldId="469"/>
            <ac:picMk id="6" creationId="{1AD3FA08-CAB1-D383-713B-22C1FC1DCF99}"/>
          </ac:picMkLst>
        </pc:picChg>
      </pc:sldChg>
      <pc:sldChg chg="addSp delSp modSp mod ord delAnim modAnim">
        <pc:chgData name="Genis, Rene" userId="4ca4b716-c114-46dd-87d1-fe9b5a2c5e6a" providerId="ADAL" clId="{68F200D2-D32D-4BB3-9AEA-00563DB81E06}" dt="2025-03-03T10:28:51.345" v="9014"/>
        <pc:sldMkLst>
          <pc:docMk/>
          <pc:sldMk cId="2125542568" sldId="470"/>
        </pc:sldMkLst>
        <pc:spChg chg="mod">
          <ac:chgData name="Genis, Rene" userId="4ca4b716-c114-46dd-87d1-fe9b5a2c5e6a" providerId="ADAL" clId="{68F200D2-D32D-4BB3-9AEA-00563DB81E06}" dt="2025-03-03T09:35:48.287" v="6910" actId="1076"/>
          <ac:spMkLst>
            <pc:docMk/>
            <pc:sldMk cId="2125542568" sldId="470"/>
            <ac:spMk id="2" creationId="{9A6C6479-1367-FF47-FD5D-B8EAA4FE6F13}"/>
          </ac:spMkLst>
        </pc:spChg>
        <pc:spChg chg="mod">
          <ac:chgData name="Genis, Rene" userId="4ca4b716-c114-46dd-87d1-fe9b5a2c5e6a" providerId="ADAL" clId="{68F200D2-D32D-4BB3-9AEA-00563DB81E06}" dt="2025-03-03T09:36:09.089" v="6936" actId="5793"/>
          <ac:spMkLst>
            <pc:docMk/>
            <pc:sldMk cId="2125542568" sldId="470"/>
            <ac:spMk id="7" creationId="{0D3BB6AB-A8EE-C310-AC66-33687D41C7C5}"/>
          </ac:spMkLst>
        </pc:spChg>
        <pc:spChg chg="mod">
          <ac:chgData name="Genis, Rene" userId="4ca4b716-c114-46dd-87d1-fe9b5a2c5e6a" providerId="ADAL" clId="{68F200D2-D32D-4BB3-9AEA-00563DB81E06}" dt="2025-03-03T09:35:53.856" v="6932" actId="1035"/>
          <ac:spMkLst>
            <pc:docMk/>
            <pc:sldMk cId="2125542568" sldId="470"/>
            <ac:spMk id="12" creationId="{5315861C-79E0-9CCE-4ABE-B1109FE2DB32}"/>
          </ac:spMkLst>
        </pc:spChg>
        <pc:spChg chg="mod">
          <ac:chgData name="Genis, Rene" userId="4ca4b716-c114-46dd-87d1-fe9b5a2c5e6a" providerId="ADAL" clId="{68F200D2-D32D-4BB3-9AEA-00563DB81E06}" dt="2025-03-03T09:35:53.856" v="6932" actId="1035"/>
          <ac:spMkLst>
            <pc:docMk/>
            <pc:sldMk cId="2125542568" sldId="470"/>
            <ac:spMk id="13" creationId="{D59CB7CB-E749-721F-DE07-2AD846AB9030}"/>
          </ac:spMkLst>
        </pc:spChg>
        <pc:picChg chg="add mod">
          <ac:chgData name="Genis, Rene" userId="4ca4b716-c114-46dd-87d1-fe9b5a2c5e6a" providerId="ADAL" clId="{68F200D2-D32D-4BB3-9AEA-00563DB81E06}" dt="2025-03-03T09:35:55.642" v="6933"/>
          <ac:picMkLst>
            <pc:docMk/>
            <pc:sldMk cId="2125542568" sldId="470"/>
            <ac:picMk id="4" creationId="{867F4C81-36B9-DFAC-2093-83A1E13CD2A9}"/>
          </ac:picMkLst>
        </pc:picChg>
        <pc:picChg chg="mod">
          <ac:chgData name="Genis, Rene" userId="4ca4b716-c114-46dd-87d1-fe9b5a2c5e6a" providerId="ADAL" clId="{68F200D2-D32D-4BB3-9AEA-00563DB81E06}" dt="2025-03-03T09:35:53.856" v="6932" actId="1035"/>
          <ac:picMkLst>
            <pc:docMk/>
            <pc:sldMk cId="2125542568" sldId="470"/>
            <ac:picMk id="6" creationId="{813ED49C-41B4-540A-A934-3F7C396AF8C9}"/>
          </ac:picMkLst>
        </pc:picChg>
        <pc:picChg chg="mod">
          <ac:chgData name="Genis, Rene" userId="4ca4b716-c114-46dd-87d1-fe9b5a2c5e6a" providerId="ADAL" clId="{68F200D2-D32D-4BB3-9AEA-00563DB81E06}" dt="2025-03-03T09:35:53.856" v="6932" actId="1035"/>
          <ac:picMkLst>
            <pc:docMk/>
            <pc:sldMk cId="2125542568" sldId="470"/>
            <ac:picMk id="10" creationId="{F623F98C-F355-41B4-5DE6-E83DF8FF448E}"/>
          </ac:picMkLst>
        </pc:picChg>
      </pc:sldChg>
      <pc:sldChg chg="addSp delSp modSp mod ord delAnim modAnim">
        <pc:chgData name="Genis, Rene" userId="4ca4b716-c114-46dd-87d1-fe9b5a2c5e6a" providerId="ADAL" clId="{68F200D2-D32D-4BB3-9AEA-00563DB81E06}" dt="2025-03-04T06:53:07.762" v="14099" actId="20577"/>
        <pc:sldMkLst>
          <pc:docMk/>
          <pc:sldMk cId="3951485706" sldId="471"/>
        </pc:sldMkLst>
        <pc:spChg chg="mod">
          <ac:chgData name="Genis, Rene" userId="4ca4b716-c114-46dd-87d1-fe9b5a2c5e6a" providerId="ADAL" clId="{68F200D2-D32D-4BB3-9AEA-00563DB81E06}" dt="2025-03-04T06:52:30.067" v="14076" actId="20577"/>
          <ac:spMkLst>
            <pc:docMk/>
            <pc:sldMk cId="3951485706" sldId="471"/>
            <ac:spMk id="2" creationId="{BB425BCC-4769-FCB2-8C92-DAB6BEB4C321}"/>
          </ac:spMkLst>
        </pc:spChg>
        <pc:spChg chg="mod">
          <ac:chgData name="Genis, Rene" userId="4ca4b716-c114-46dd-87d1-fe9b5a2c5e6a" providerId="ADAL" clId="{68F200D2-D32D-4BB3-9AEA-00563DB81E06}" dt="2025-03-03T09:36:34.983" v="6941" actId="1076"/>
          <ac:spMkLst>
            <pc:docMk/>
            <pc:sldMk cId="3951485706" sldId="471"/>
            <ac:spMk id="7" creationId="{A820501C-7382-D472-C035-FF1DC54E62B3}"/>
          </ac:spMkLst>
        </pc:spChg>
        <pc:spChg chg="mod">
          <ac:chgData name="Genis, Rene" userId="4ca4b716-c114-46dd-87d1-fe9b5a2c5e6a" providerId="ADAL" clId="{68F200D2-D32D-4BB3-9AEA-00563DB81E06}" dt="2025-03-04T06:53:07.762" v="14099" actId="20577"/>
          <ac:spMkLst>
            <pc:docMk/>
            <pc:sldMk cId="3951485706" sldId="471"/>
            <ac:spMk id="22" creationId="{61C1411B-F701-ED63-45E2-03AC309B9366}"/>
          </ac:spMkLst>
        </pc:spChg>
        <pc:picChg chg="mod modCrop">
          <ac:chgData name="Genis, Rene" userId="4ca4b716-c114-46dd-87d1-fe9b5a2c5e6a" providerId="ADAL" clId="{68F200D2-D32D-4BB3-9AEA-00563DB81E06}" dt="2025-03-03T09:37:19.872" v="6947" actId="732"/>
          <ac:picMkLst>
            <pc:docMk/>
            <pc:sldMk cId="3951485706" sldId="471"/>
            <ac:picMk id="4" creationId="{BAFC1F71-B910-364D-E279-7417681EA31A}"/>
          </ac:picMkLst>
        </pc:picChg>
        <pc:picChg chg="add mod">
          <ac:chgData name="Genis, Rene" userId="4ca4b716-c114-46dd-87d1-fe9b5a2c5e6a" providerId="ADAL" clId="{68F200D2-D32D-4BB3-9AEA-00563DB81E06}" dt="2025-03-03T09:36:41.960" v="6943" actId="1076"/>
          <ac:picMkLst>
            <pc:docMk/>
            <pc:sldMk cId="3951485706" sldId="471"/>
            <ac:picMk id="5" creationId="{3B2CC4EF-1E9A-302C-1E80-61256F5C2685}"/>
          </ac:picMkLst>
        </pc:picChg>
      </pc:sldChg>
      <pc:sldChg chg="addSp delSp modSp mod ord delAnim modAnim">
        <pc:chgData name="Genis, Rene" userId="4ca4b716-c114-46dd-87d1-fe9b5a2c5e6a" providerId="ADAL" clId="{68F200D2-D32D-4BB3-9AEA-00563DB81E06}" dt="2025-03-04T12:31:06.439" v="14180"/>
        <pc:sldMkLst>
          <pc:docMk/>
          <pc:sldMk cId="2418087533" sldId="472"/>
        </pc:sldMkLst>
        <pc:spChg chg="mod">
          <ac:chgData name="Genis, Rene" userId="4ca4b716-c114-46dd-87d1-fe9b5a2c5e6a" providerId="ADAL" clId="{68F200D2-D32D-4BB3-9AEA-00563DB81E06}" dt="2025-03-03T09:38:05.741" v="6952" actId="14100"/>
          <ac:spMkLst>
            <pc:docMk/>
            <pc:sldMk cId="2418087533" sldId="472"/>
            <ac:spMk id="2" creationId="{2EA3D8F3-785A-B1CF-87CE-563CA9616BD9}"/>
          </ac:spMkLst>
        </pc:spChg>
        <pc:spChg chg="mod">
          <ac:chgData name="Genis, Rene" userId="4ca4b716-c114-46dd-87d1-fe9b5a2c5e6a" providerId="ADAL" clId="{68F200D2-D32D-4BB3-9AEA-00563DB81E06}" dt="2025-03-03T09:38:55.559" v="6960" actId="14100"/>
          <ac:spMkLst>
            <pc:docMk/>
            <pc:sldMk cId="2418087533" sldId="472"/>
            <ac:spMk id="7" creationId="{DEE7AB07-070A-16DC-98BF-2E4B5A9BF161}"/>
          </ac:spMkLst>
        </pc:spChg>
        <pc:spChg chg="add">
          <ac:chgData name="Genis, Rene" userId="4ca4b716-c114-46dd-87d1-fe9b5a2c5e6a" providerId="ADAL" clId="{68F200D2-D32D-4BB3-9AEA-00563DB81E06}" dt="2025-03-03T09:37:53.562" v="6949" actId="26606"/>
          <ac:spMkLst>
            <pc:docMk/>
            <pc:sldMk cId="2418087533" sldId="472"/>
            <ac:spMk id="42" creationId="{8761DDFE-071F-4200-B0AA-394476C2D2D6}"/>
          </ac:spMkLst>
        </pc:spChg>
        <pc:picChg chg="mod modCrop">
          <ac:chgData name="Genis, Rene" userId="4ca4b716-c114-46dd-87d1-fe9b5a2c5e6a" providerId="ADAL" clId="{68F200D2-D32D-4BB3-9AEA-00563DB81E06}" dt="2025-03-03T09:38:48.004" v="6958" actId="1076"/>
          <ac:picMkLst>
            <pc:docMk/>
            <pc:sldMk cId="2418087533" sldId="472"/>
            <ac:picMk id="4" creationId="{B60C7085-1269-2211-C90E-8B6F332EB627}"/>
          </ac:picMkLst>
        </pc:picChg>
        <pc:picChg chg="add mod">
          <ac:chgData name="Genis, Rene" userId="4ca4b716-c114-46dd-87d1-fe9b5a2c5e6a" providerId="ADAL" clId="{68F200D2-D32D-4BB3-9AEA-00563DB81E06}" dt="2025-03-03T09:38:15.782" v="6955"/>
          <ac:picMkLst>
            <pc:docMk/>
            <pc:sldMk cId="2418087533" sldId="472"/>
            <ac:picMk id="5" creationId="{D0D57CAF-7002-B90F-1A5B-0DFF94DA408D}"/>
          </ac:picMkLst>
        </pc:picChg>
      </pc:sldChg>
      <pc:sldChg chg="addSp modSp mod modAnim">
        <pc:chgData name="Genis, Rene" userId="4ca4b716-c114-46dd-87d1-fe9b5a2c5e6a" providerId="ADAL" clId="{68F200D2-D32D-4BB3-9AEA-00563DB81E06}" dt="2025-03-05T06:21:11.780" v="16620"/>
        <pc:sldMkLst>
          <pc:docMk/>
          <pc:sldMk cId="4079959392" sldId="473"/>
        </pc:sldMkLst>
        <pc:picChg chg="add mod">
          <ac:chgData name="Genis, Rene" userId="4ca4b716-c114-46dd-87d1-fe9b5a2c5e6a" providerId="ADAL" clId="{68F200D2-D32D-4BB3-9AEA-00563DB81E06}" dt="2025-03-04T12:32:43.220" v="14192" actId="1076"/>
          <ac:picMkLst>
            <pc:docMk/>
            <pc:sldMk cId="4079959392" sldId="473"/>
            <ac:picMk id="2" creationId="{55976A41-88FC-D4A3-1F3B-B3192222F039}"/>
          </ac:picMkLst>
        </pc:picChg>
      </pc:sldChg>
      <pc:sldChg chg="addSp delSp modSp mod modAnim modNotesTx">
        <pc:chgData name="Genis, Rene" userId="4ca4b716-c114-46dd-87d1-fe9b5a2c5e6a" providerId="ADAL" clId="{68F200D2-D32D-4BB3-9AEA-00563DB81E06}" dt="2025-03-05T06:19:35.303" v="16604"/>
        <pc:sldMkLst>
          <pc:docMk/>
          <pc:sldMk cId="1140612826" sldId="474"/>
        </pc:sldMkLst>
        <pc:spChg chg="mod">
          <ac:chgData name="Genis, Rene" userId="4ca4b716-c114-46dd-87d1-fe9b5a2c5e6a" providerId="ADAL" clId="{68F200D2-D32D-4BB3-9AEA-00563DB81E06}" dt="2025-03-03T12:30:19.434" v="13973" actId="207"/>
          <ac:spMkLst>
            <pc:docMk/>
            <pc:sldMk cId="1140612826" sldId="474"/>
            <ac:spMk id="3" creationId="{6F6FB473-6385-57EA-9037-1F828AEF856D}"/>
          </ac:spMkLst>
        </pc:spChg>
        <pc:spChg chg="mod">
          <ac:chgData name="Genis, Rene" userId="4ca4b716-c114-46dd-87d1-fe9b5a2c5e6a" providerId="ADAL" clId="{68F200D2-D32D-4BB3-9AEA-00563DB81E06}" dt="2025-03-03T12:10:13.946" v="12898" actId="122"/>
          <ac:spMkLst>
            <pc:docMk/>
            <pc:sldMk cId="1140612826" sldId="474"/>
            <ac:spMk id="8" creationId="{46E32B16-2865-C256-82A9-DF740E08520A}"/>
          </ac:spMkLst>
        </pc:spChg>
        <pc:picChg chg="mod">
          <ac:chgData name="Genis, Rene" userId="4ca4b716-c114-46dd-87d1-fe9b5a2c5e6a" providerId="ADAL" clId="{68F200D2-D32D-4BB3-9AEA-00563DB81E06}" dt="2025-03-03T12:23:33.137" v="13716" actId="1076"/>
          <ac:picMkLst>
            <pc:docMk/>
            <pc:sldMk cId="1140612826" sldId="474"/>
            <ac:picMk id="2" creationId="{0E24C874-B563-37C8-F16B-1311F2F6BCCD}"/>
          </ac:picMkLst>
        </pc:picChg>
        <pc:picChg chg="add mod">
          <ac:chgData name="Genis, Rene" userId="4ca4b716-c114-46dd-87d1-fe9b5a2c5e6a" providerId="ADAL" clId="{68F200D2-D32D-4BB3-9AEA-00563DB81E06}" dt="2025-03-04T12:32:12.672" v="14188"/>
          <ac:picMkLst>
            <pc:docMk/>
            <pc:sldMk cId="1140612826" sldId="474"/>
            <ac:picMk id="4" creationId="{686025CC-5EEF-2B04-0AC2-9CA297CBBFEC}"/>
          </ac:picMkLst>
        </pc:picChg>
      </pc:sldChg>
      <pc:sldChg chg="addSp delSp modSp mod ord modAnim modNotesTx">
        <pc:chgData name="Genis, Rene" userId="4ca4b716-c114-46dd-87d1-fe9b5a2c5e6a" providerId="ADAL" clId="{68F200D2-D32D-4BB3-9AEA-00563DB81E06}" dt="2025-03-05T11:18:10.716" v="17168" actId="1076"/>
        <pc:sldMkLst>
          <pc:docMk/>
          <pc:sldMk cId="2181898667" sldId="475"/>
        </pc:sldMkLst>
        <pc:spChg chg="mod">
          <ac:chgData name="Genis, Rene" userId="4ca4b716-c114-46dd-87d1-fe9b5a2c5e6a" providerId="ADAL" clId="{68F200D2-D32D-4BB3-9AEA-00563DB81E06}" dt="2025-03-05T11:18:04.809" v="17166" actId="20577"/>
          <ac:spMkLst>
            <pc:docMk/>
            <pc:sldMk cId="2181898667" sldId="475"/>
            <ac:spMk id="3" creationId="{E39F4502-57C0-F893-50A5-50F9A109BEF7}"/>
          </ac:spMkLst>
        </pc:spChg>
        <pc:spChg chg="mod">
          <ac:chgData name="Genis, Rene" userId="4ca4b716-c114-46dd-87d1-fe9b5a2c5e6a" providerId="ADAL" clId="{68F200D2-D32D-4BB3-9AEA-00563DB81E06}" dt="2025-03-03T12:09:51.497" v="12894" actId="122"/>
          <ac:spMkLst>
            <pc:docMk/>
            <pc:sldMk cId="2181898667" sldId="475"/>
            <ac:spMk id="8" creationId="{3E90E83A-023F-4A64-392F-B3B98B7EBF30}"/>
          </ac:spMkLst>
        </pc:spChg>
        <pc:picChg chg="add mod">
          <ac:chgData name="Genis, Rene" userId="4ca4b716-c114-46dd-87d1-fe9b5a2c5e6a" providerId="ADAL" clId="{68F200D2-D32D-4BB3-9AEA-00563DB81E06}" dt="2025-03-03T12:25:28.129" v="13778" actId="1076"/>
          <ac:picMkLst>
            <pc:docMk/>
            <pc:sldMk cId="2181898667" sldId="475"/>
            <ac:picMk id="2" creationId="{33EE052C-8F66-9CE0-C09F-9E951149E8BC}"/>
          </ac:picMkLst>
        </pc:picChg>
        <pc:picChg chg="add mod">
          <ac:chgData name="Genis, Rene" userId="4ca4b716-c114-46dd-87d1-fe9b5a2c5e6a" providerId="ADAL" clId="{68F200D2-D32D-4BB3-9AEA-00563DB81E06}" dt="2025-03-04T12:32:06.376" v="14187"/>
          <ac:picMkLst>
            <pc:docMk/>
            <pc:sldMk cId="2181898667" sldId="475"/>
            <ac:picMk id="4" creationId="{C6A80AA2-D45E-B521-5D19-FF7A94B7BA10}"/>
          </ac:picMkLst>
        </pc:picChg>
        <pc:picChg chg="add mod ord">
          <ac:chgData name="Genis, Rene" userId="4ca4b716-c114-46dd-87d1-fe9b5a2c5e6a" providerId="ADAL" clId="{68F200D2-D32D-4BB3-9AEA-00563DB81E06}" dt="2025-03-05T11:18:10.716" v="17168" actId="1076"/>
          <ac:picMkLst>
            <pc:docMk/>
            <pc:sldMk cId="2181898667" sldId="475"/>
            <ac:picMk id="6" creationId="{4D9D7229-032B-9B5A-F913-1517222989A3}"/>
          </ac:picMkLst>
        </pc:picChg>
      </pc:sldChg>
      <pc:sldChg chg="add del">
        <pc:chgData name="Genis, Rene" userId="4ca4b716-c114-46dd-87d1-fe9b5a2c5e6a" providerId="ADAL" clId="{68F200D2-D32D-4BB3-9AEA-00563DB81E06}" dt="2025-03-03T05:55:01.242" v="959" actId="47"/>
        <pc:sldMkLst>
          <pc:docMk/>
          <pc:sldMk cId="445263773" sldId="476"/>
        </pc:sldMkLst>
      </pc:sldChg>
      <pc:sldChg chg="addSp delSp modSp add mod setBg modNotesTx">
        <pc:chgData name="Genis, Rene" userId="4ca4b716-c114-46dd-87d1-fe9b5a2c5e6a" providerId="ADAL" clId="{68F200D2-D32D-4BB3-9AEA-00563DB81E06}" dt="2025-03-03T10:56:17.406" v="10093"/>
        <pc:sldMkLst>
          <pc:docMk/>
          <pc:sldMk cId="914574056" sldId="476"/>
        </pc:sldMkLst>
        <pc:spChg chg="mod">
          <ac:chgData name="Genis, Rene" userId="4ca4b716-c114-46dd-87d1-fe9b5a2c5e6a" providerId="ADAL" clId="{68F200D2-D32D-4BB3-9AEA-00563DB81E06}" dt="2025-03-03T09:28:15.462" v="6833" actId="1076"/>
          <ac:spMkLst>
            <pc:docMk/>
            <pc:sldMk cId="914574056" sldId="476"/>
            <ac:spMk id="12" creationId="{7599487A-1487-9BCB-9610-E6B0779A966B}"/>
          </ac:spMkLst>
        </pc:spChg>
        <pc:spChg chg="add">
          <ac:chgData name="Genis, Rene" userId="4ca4b716-c114-46dd-87d1-fe9b5a2c5e6a" providerId="ADAL" clId="{68F200D2-D32D-4BB3-9AEA-00563DB81E06}" dt="2025-03-03T09:27:53.888" v="6827" actId="26606"/>
          <ac:spMkLst>
            <pc:docMk/>
            <pc:sldMk cId="914574056" sldId="476"/>
            <ac:spMk id="32" creationId="{99ED5833-B85B-4103-8A3B-CAB0308E6C15}"/>
          </ac:spMkLst>
        </pc:spChg>
        <pc:picChg chg="mod ord modCrop">
          <ac:chgData name="Genis, Rene" userId="4ca4b716-c114-46dd-87d1-fe9b5a2c5e6a" providerId="ADAL" clId="{68F200D2-D32D-4BB3-9AEA-00563DB81E06}" dt="2025-03-03T09:28:21.341" v="6834" actId="14100"/>
          <ac:picMkLst>
            <pc:docMk/>
            <pc:sldMk cId="914574056" sldId="476"/>
            <ac:picMk id="3" creationId="{ECCD00C5-D122-FEEF-1303-865CC1CB8D02}"/>
          </ac:picMkLst>
        </pc:picChg>
        <pc:picChg chg="add mod">
          <ac:chgData name="Genis, Rene" userId="4ca4b716-c114-46dd-87d1-fe9b5a2c5e6a" providerId="ADAL" clId="{68F200D2-D32D-4BB3-9AEA-00563DB81E06}" dt="2025-03-03T09:28:10.900" v="6832" actId="14100"/>
          <ac:picMkLst>
            <pc:docMk/>
            <pc:sldMk cId="914574056" sldId="476"/>
            <ac:picMk id="5" creationId="{8BFB15F5-8A0A-1CC0-5957-94039F416440}"/>
          </ac:picMkLst>
        </pc:picChg>
      </pc:sldChg>
      <pc:sldChg chg="addSp delSp modSp add mod ord delAnim modAnim modNotesTx">
        <pc:chgData name="Genis, Rene" userId="4ca4b716-c114-46dd-87d1-fe9b5a2c5e6a" providerId="ADAL" clId="{68F200D2-D32D-4BB3-9AEA-00563DB81E06}" dt="2025-03-03T09:43:53.637" v="7107" actId="1076"/>
        <pc:sldMkLst>
          <pc:docMk/>
          <pc:sldMk cId="3559677538" sldId="477"/>
        </pc:sldMkLst>
        <pc:spChg chg="mod">
          <ac:chgData name="Genis, Rene" userId="4ca4b716-c114-46dd-87d1-fe9b5a2c5e6a" providerId="ADAL" clId="{68F200D2-D32D-4BB3-9AEA-00563DB81E06}" dt="2025-03-03T09:43:45.861" v="7106" actId="1076"/>
          <ac:spMkLst>
            <pc:docMk/>
            <pc:sldMk cId="3559677538" sldId="477"/>
            <ac:spMk id="8" creationId="{B7B42F85-E7C4-118C-2C2D-ABF06D0FC1C2}"/>
          </ac:spMkLst>
        </pc:spChg>
        <pc:spChg chg="mod">
          <ac:chgData name="Genis, Rene" userId="4ca4b716-c114-46dd-87d1-fe9b5a2c5e6a" providerId="ADAL" clId="{68F200D2-D32D-4BB3-9AEA-00563DB81E06}" dt="2025-03-03T09:43:53.637" v="7107" actId="1076"/>
          <ac:spMkLst>
            <pc:docMk/>
            <pc:sldMk cId="3559677538" sldId="477"/>
            <ac:spMk id="10" creationId="{B58E74CF-6D6D-DD15-88B9-E3C501653A69}"/>
          </ac:spMkLst>
        </pc:spChg>
        <pc:picChg chg="add del mod">
          <ac:chgData name="Genis, Rene" userId="4ca4b716-c114-46dd-87d1-fe9b5a2c5e6a" providerId="ADAL" clId="{68F200D2-D32D-4BB3-9AEA-00563DB81E06}" dt="2025-03-03T09:43:42.761" v="7105" actId="1076"/>
          <ac:picMkLst>
            <pc:docMk/>
            <pc:sldMk cId="3559677538" sldId="477"/>
            <ac:picMk id="9" creationId="{3645C95E-68B5-CF9E-E320-BC9C762A2000}"/>
          </ac:picMkLst>
        </pc:picChg>
      </pc:sldChg>
      <pc:sldChg chg="addSp delSp modSp add mod addAnim delAnim modAnim modNotesTx">
        <pc:chgData name="Genis, Rene" userId="4ca4b716-c114-46dd-87d1-fe9b5a2c5e6a" providerId="ADAL" clId="{68F200D2-D32D-4BB3-9AEA-00563DB81E06}" dt="2025-03-03T11:27:05.980" v="11626" actId="21"/>
        <pc:sldMkLst>
          <pc:docMk/>
          <pc:sldMk cId="46911351" sldId="478"/>
        </pc:sldMkLst>
        <pc:spChg chg="mod">
          <ac:chgData name="Genis, Rene" userId="4ca4b716-c114-46dd-87d1-fe9b5a2c5e6a" providerId="ADAL" clId="{68F200D2-D32D-4BB3-9AEA-00563DB81E06}" dt="2025-03-03T06:39:51.094" v="1387" actId="20577"/>
          <ac:spMkLst>
            <pc:docMk/>
            <pc:sldMk cId="46911351" sldId="478"/>
            <ac:spMk id="8" creationId="{E4D4AE9A-8010-7D2D-3B6E-84FB882231B2}"/>
          </ac:spMkLst>
        </pc:spChg>
        <pc:spChg chg="add mod">
          <ac:chgData name="Genis, Rene" userId="4ca4b716-c114-46dd-87d1-fe9b5a2c5e6a" providerId="ADAL" clId="{68F200D2-D32D-4BB3-9AEA-00563DB81E06}" dt="2025-03-03T06:41:07.821" v="1394" actId="1076"/>
          <ac:spMkLst>
            <pc:docMk/>
            <pc:sldMk cId="46911351" sldId="478"/>
            <ac:spMk id="12" creationId="{CD51E5C2-8FE2-06A9-7A93-FA59CBBCB432}"/>
          </ac:spMkLst>
        </pc:spChg>
        <pc:spChg chg="add mod">
          <ac:chgData name="Genis, Rene" userId="4ca4b716-c114-46dd-87d1-fe9b5a2c5e6a" providerId="ADAL" clId="{68F200D2-D32D-4BB3-9AEA-00563DB81E06}" dt="2025-03-03T06:41:48.799" v="1485" actId="1076"/>
          <ac:spMkLst>
            <pc:docMk/>
            <pc:sldMk cId="46911351" sldId="478"/>
            <ac:spMk id="20" creationId="{AB677C18-5B37-EE05-40D3-A0EC9E45D876}"/>
          </ac:spMkLst>
        </pc:spChg>
        <pc:spChg chg="add mod">
          <ac:chgData name="Genis, Rene" userId="4ca4b716-c114-46dd-87d1-fe9b5a2c5e6a" providerId="ADAL" clId="{68F200D2-D32D-4BB3-9AEA-00563DB81E06}" dt="2025-03-03T06:41:56.175" v="1488" actId="1076"/>
          <ac:spMkLst>
            <pc:docMk/>
            <pc:sldMk cId="46911351" sldId="478"/>
            <ac:spMk id="21" creationId="{AE77CB04-B103-18B7-0E96-54A0745FD4DE}"/>
          </ac:spMkLst>
        </pc:spChg>
        <pc:spChg chg="add mod">
          <ac:chgData name="Genis, Rene" userId="4ca4b716-c114-46dd-87d1-fe9b5a2c5e6a" providerId="ADAL" clId="{68F200D2-D32D-4BB3-9AEA-00563DB81E06}" dt="2025-03-03T06:51:07.756" v="1903" actId="1076"/>
          <ac:spMkLst>
            <pc:docMk/>
            <pc:sldMk cId="46911351" sldId="478"/>
            <ac:spMk id="22" creationId="{00AA39A5-D976-174E-EC69-270859B429AC}"/>
          </ac:spMkLst>
        </pc:spChg>
        <pc:spChg chg="add mod">
          <ac:chgData name="Genis, Rene" userId="4ca4b716-c114-46dd-87d1-fe9b5a2c5e6a" providerId="ADAL" clId="{68F200D2-D32D-4BB3-9AEA-00563DB81E06}" dt="2025-03-03T06:50:03.624" v="1891" actId="1076"/>
          <ac:spMkLst>
            <pc:docMk/>
            <pc:sldMk cId="46911351" sldId="478"/>
            <ac:spMk id="28" creationId="{EF7C3AB8-DB39-7DDF-4E65-191D3CA08C8E}"/>
          </ac:spMkLst>
        </pc:spChg>
        <pc:spChg chg="add mod">
          <ac:chgData name="Genis, Rene" userId="4ca4b716-c114-46dd-87d1-fe9b5a2c5e6a" providerId="ADAL" clId="{68F200D2-D32D-4BB3-9AEA-00563DB81E06}" dt="2025-03-03T06:49:57.278" v="1890" actId="1076"/>
          <ac:spMkLst>
            <pc:docMk/>
            <pc:sldMk cId="46911351" sldId="478"/>
            <ac:spMk id="29" creationId="{1CA51BB2-4F85-A259-91A6-CA5E02FFA3E8}"/>
          </ac:spMkLst>
        </pc:spChg>
        <pc:spChg chg="add mod">
          <ac:chgData name="Genis, Rene" userId="4ca4b716-c114-46dd-87d1-fe9b5a2c5e6a" providerId="ADAL" clId="{68F200D2-D32D-4BB3-9AEA-00563DB81E06}" dt="2025-03-03T06:50:17.659" v="1900" actId="20577"/>
          <ac:spMkLst>
            <pc:docMk/>
            <pc:sldMk cId="46911351" sldId="478"/>
            <ac:spMk id="30" creationId="{39990264-BB2C-8467-60AB-45F7F526AB3A}"/>
          </ac:spMkLst>
        </pc:spChg>
        <pc:picChg chg="mod">
          <ac:chgData name="Genis, Rene" userId="4ca4b716-c114-46dd-87d1-fe9b5a2c5e6a" providerId="ADAL" clId="{68F200D2-D32D-4BB3-9AEA-00563DB81E06}" dt="2025-03-03T06:40:02.397" v="1390" actId="1076"/>
          <ac:picMkLst>
            <pc:docMk/>
            <pc:sldMk cId="46911351" sldId="478"/>
            <ac:picMk id="3" creationId="{7D169761-69B2-BB47-8A90-D10F847B3FA1}"/>
          </ac:picMkLst>
        </pc:picChg>
        <pc:picChg chg="add mod">
          <ac:chgData name="Genis, Rene" userId="4ca4b716-c114-46dd-87d1-fe9b5a2c5e6a" providerId="ADAL" clId="{68F200D2-D32D-4BB3-9AEA-00563DB81E06}" dt="2025-03-03T06:46:37.949" v="1848" actId="1076"/>
          <ac:picMkLst>
            <pc:docMk/>
            <pc:sldMk cId="46911351" sldId="478"/>
            <ac:picMk id="7" creationId="{C91BE7C9-2511-4A3E-EE09-7B544E29F6DE}"/>
          </ac:picMkLst>
        </pc:picChg>
      </pc:sldChg>
      <pc:sldChg chg="addSp delSp modSp add mod delAnim modAnim modNotesTx">
        <pc:chgData name="Genis, Rene" userId="4ca4b716-c114-46dd-87d1-fe9b5a2c5e6a" providerId="ADAL" clId="{68F200D2-D32D-4BB3-9AEA-00563DB81E06}" dt="2025-03-03T09:51:53.401" v="7501" actId="20577"/>
        <pc:sldMkLst>
          <pc:docMk/>
          <pc:sldMk cId="4171594576" sldId="479"/>
        </pc:sldMkLst>
        <pc:spChg chg="mod">
          <ac:chgData name="Genis, Rene" userId="4ca4b716-c114-46dd-87d1-fe9b5a2c5e6a" providerId="ADAL" clId="{68F200D2-D32D-4BB3-9AEA-00563DB81E06}" dt="2025-03-03T07:48:09.602" v="6013" actId="14100"/>
          <ac:spMkLst>
            <pc:docMk/>
            <pc:sldMk cId="4171594576" sldId="479"/>
            <ac:spMk id="4" creationId="{B5C0991F-90FD-A209-7545-2975D215743A}"/>
          </ac:spMkLst>
        </pc:spChg>
        <pc:spChg chg="add mod">
          <ac:chgData name="Genis, Rene" userId="4ca4b716-c114-46dd-87d1-fe9b5a2c5e6a" providerId="ADAL" clId="{68F200D2-D32D-4BB3-9AEA-00563DB81E06}" dt="2025-03-03T07:47:46.244" v="6009" actId="1076"/>
          <ac:spMkLst>
            <pc:docMk/>
            <pc:sldMk cId="4171594576" sldId="479"/>
            <ac:spMk id="14" creationId="{7206E35E-F03F-C1B3-D4DA-643F4EBA80A8}"/>
          </ac:spMkLst>
        </pc:spChg>
        <pc:spChg chg="add mod">
          <ac:chgData name="Genis, Rene" userId="4ca4b716-c114-46dd-87d1-fe9b5a2c5e6a" providerId="ADAL" clId="{68F200D2-D32D-4BB3-9AEA-00563DB81E06}" dt="2025-03-03T07:51:47.709" v="6562" actId="207"/>
          <ac:spMkLst>
            <pc:docMk/>
            <pc:sldMk cId="4171594576" sldId="479"/>
            <ac:spMk id="20" creationId="{F71F014F-A9AA-0022-2F38-C822DDDBEC2F}"/>
          </ac:spMkLst>
        </pc:spChg>
        <pc:spChg chg="add mod">
          <ac:chgData name="Genis, Rene" userId="4ca4b716-c114-46dd-87d1-fe9b5a2c5e6a" providerId="ADAL" clId="{68F200D2-D32D-4BB3-9AEA-00563DB81E06}" dt="2025-03-03T07:51:52.694" v="6564" actId="1076"/>
          <ac:spMkLst>
            <pc:docMk/>
            <pc:sldMk cId="4171594576" sldId="479"/>
            <ac:spMk id="21" creationId="{52036DB2-52C0-AF25-D5F2-31D18E5D1DCA}"/>
          </ac:spMkLst>
        </pc:spChg>
        <pc:spChg chg="add mod">
          <ac:chgData name="Genis, Rene" userId="4ca4b716-c114-46dd-87d1-fe9b5a2c5e6a" providerId="ADAL" clId="{68F200D2-D32D-4BB3-9AEA-00563DB81E06}" dt="2025-03-03T07:51:57.767" v="6566" actId="1076"/>
          <ac:spMkLst>
            <pc:docMk/>
            <pc:sldMk cId="4171594576" sldId="479"/>
            <ac:spMk id="22" creationId="{5AC603B9-692F-F765-5258-812730AF2365}"/>
          </ac:spMkLst>
        </pc:spChg>
        <pc:spChg chg="add mod">
          <ac:chgData name="Genis, Rene" userId="4ca4b716-c114-46dd-87d1-fe9b5a2c5e6a" providerId="ADAL" clId="{68F200D2-D32D-4BB3-9AEA-00563DB81E06}" dt="2025-03-03T09:51:53.401" v="7501" actId="20577"/>
          <ac:spMkLst>
            <pc:docMk/>
            <pc:sldMk cId="4171594576" sldId="479"/>
            <ac:spMk id="23" creationId="{C84F8981-02FC-BED1-470E-3B32B4900B16}"/>
          </ac:spMkLst>
        </pc:spChg>
        <pc:spChg chg="add mod">
          <ac:chgData name="Genis, Rene" userId="4ca4b716-c114-46dd-87d1-fe9b5a2c5e6a" providerId="ADAL" clId="{68F200D2-D32D-4BB3-9AEA-00563DB81E06}" dt="2025-03-03T07:58:24.686" v="6746" actId="1076"/>
          <ac:spMkLst>
            <pc:docMk/>
            <pc:sldMk cId="4171594576" sldId="479"/>
            <ac:spMk id="24" creationId="{2F3E2301-9014-BE0B-BEE9-73A71D863AB3}"/>
          </ac:spMkLst>
        </pc:spChg>
        <pc:spChg chg="add mod">
          <ac:chgData name="Genis, Rene" userId="4ca4b716-c114-46dd-87d1-fe9b5a2c5e6a" providerId="ADAL" clId="{68F200D2-D32D-4BB3-9AEA-00563DB81E06}" dt="2025-03-03T07:58:29.103" v="6747" actId="1076"/>
          <ac:spMkLst>
            <pc:docMk/>
            <pc:sldMk cId="4171594576" sldId="479"/>
            <ac:spMk id="25" creationId="{ECB616AC-7867-3DEC-7E68-3B899E805ED5}"/>
          </ac:spMkLst>
        </pc:spChg>
        <pc:picChg chg="mod modCrop">
          <ac:chgData name="Genis, Rene" userId="4ca4b716-c114-46dd-87d1-fe9b5a2c5e6a" providerId="ADAL" clId="{68F200D2-D32D-4BB3-9AEA-00563DB81E06}" dt="2025-03-03T07:46:45.006" v="6000" actId="732"/>
          <ac:picMkLst>
            <pc:docMk/>
            <pc:sldMk cId="4171594576" sldId="479"/>
            <ac:picMk id="9" creationId="{3EA0C544-FB26-9BB4-2364-CEF71E39C5FD}"/>
          </ac:picMkLst>
        </pc:picChg>
        <pc:cxnChg chg="add mod">
          <ac:chgData name="Genis, Rene" userId="4ca4b716-c114-46dd-87d1-fe9b5a2c5e6a" providerId="ADAL" clId="{68F200D2-D32D-4BB3-9AEA-00563DB81E06}" dt="2025-03-03T07:48:21.431" v="6016" actId="14100"/>
          <ac:cxnSpMkLst>
            <pc:docMk/>
            <pc:sldMk cId="4171594576" sldId="479"/>
            <ac:cxnSpMk id="6" creationId="{B8513D41-0267-5E5E-14A8-FCFF57CA6B1A}"/>
          </ac:cxnSpMkLst>
        </pc:cxnChg>
        <pc:cxnChg chg="add mod">
          <ac:chgData name="Genis, Rene" userId="4ca4b716-c114-46dd-87d1-fe9b5a2c5e6a" providerId="ADAL" clId="{68F200D2-D32D-4BB3-9AEA-00563DB81E06}" dt="2025-03-03T07:48:14.689" v="6014" actId="14100"/>
          <ac:cxnSpMkLst>
            <pc:docMk/>
            <pc:sldMk cId="4171594576" sldId="479"/>
            <ac:cxnSpMk id="7" creationId="{A8F5250B-B406-DE71-9668-D801B3B88A5E}"/>
          </ac:cxnSpMkLst>
        </pc:cxnChg>
      </pc:sldChg>
      <pc:sldChg chg="addSp delSp modSp add mod delAnim modAnim modNotesTx">
        <pc:chgData name="Genis, Rene" userId="4ca4b716-c114-46dd-87d1-fe9b5a2c5e6a" providerId="ADAL" clId="{68F200D2-D32D-4BB3-9AEA-00563DB81E06}" dt="2025-03-03T10:27:20.218" v="9012" actId="20577"/>
        <pc:sldMkLst>
          <pc:docMk/>
          <pc:sldMk cId="256844040" sldId="480"/>
        </pc:sldMkLst>
        <pc:spChg chg="mod">
          <ac:chgData name="Genis, Rene" userId="4ca4b716-c114-46dd-87d1-fe9b5a2c5e6a" providerId="ADAL" clId="{68F200D2-D32D-4BB3-9AEA-00563DB81E06}" dt="2025-03-03T10:27:09.915" v="9002" actId="20577"/>
          <ac:spMkLst>
            <pc:docMk/>
            <pc:sldMk cId="256844040" sldId="480"/>
            <ac:spMk id="8" creationId="{BA6F6DBA-BFA0-A65C-EA21-7CA6BD3D9E92}"/>
          </ac:spMkLst>
        </pc:spChg>
        <pc:spChg chg="add mod">
          <ac:chgData name="Genis, Rene" userId="4ca4b716-c114-46dd-87d1-fe9b5a2c5e6a" providerId="ADAL" clId="{68F200D2-D32D-4BB3-9AEA-00563DB81E06}" dt="2025-03-03T09:47:10.870" v="7265" actId="1076"/>
          <ac:spMkLst>
            <pc:docMk/>
            <pc:sldMk cId="256844040" sldId="480"/>
            <ac:spMk id="18" creationId="{42A9936E-21C4-F668-4410-2F398BE9EC1C}"/>
          </ac:spMkLst>
        </pc:spChg>
        <pc:spChg chg="add mod">
          <ac:chgData name="Genis, Rene" userId="4ca4b716-c114-46dd-87d1-fe9b5a2c5e6a" providerId="ADAL" clId="{68F200D2-D32D-4BB3-9AEA-00563DB81E06}" dt="2025-03-03T10:27:20.218" v="9012" actId="20577"/>
          <ac:spMkLst>
            <pc:docMk/>
            <pc:sldMk cId="256844040" sldId="480"/>
            <ac:spMk id="19" creationId="{CBABC6D7-FEEF-DBBE-2E4E-F2F34132535D}"/>
          </ac:spMkLst>
        </pc:spChg>
        <pc:spChg chg="add mod">
          <ac:chgData name="Genis, Rene" userId="4ca4b716-c114-46dd-87d1-fe9b5a2c5e6a" providerId="ADAL" clId="{68F200D2-D32D-4BB3-9AEA-00563DB81E06}" dt="2025-03-03T09:46:54.306" v="7244" actId="20577"/>
          <ac:spMkLst>
            <pc:docMk/>
            <pc:sldMk cId="256844040" sldId="480"/>
            <ac:spMk id="23" creationId="{18EE6FDF-0658-B245-4055-7F0BE432DE63}"/>
          </ac:spMkLst>
        </pc:spChg>
        <pc:picChg chg="add mod">
          <ac:chgData name="Genis, Rene" userId="4ca4b716-c114-46dd-87d1-fe9b5a2c5e6a" providerId="ADAL" clId="{68F200D2-D32D-4BB3-9AEA-00563DB81E06}" dt="2025-03-03T07:59:48.944" v="6821" actId="1037"/>
          <ac:picMkLst>
            <pc:docMk/>
            <pc:sldMk cId="256844040" sldId="480"/>
            <ac:picMk id="10" creationId="{CFAA201C-E0AC-1F6D-5268-E333C8FDF17A}"/>
          </ac:picMkLst>
        </pc:picChg>
        <pc:picChg chg="add mod">
          <ac:chgData name="Genis, Rene" userId="4ca4b716-c114-46dd-87d1-fe9b5a2c5e6a" providerId="ADAL" clId="{68F200D2-D32D-4BB3-9AEA-00563DB81E06}" dt="2025-03-03T07:59:48.944" v="6821" actId="1037"/>
          <ac:picMkLst>
            <pc:docMk/>
            <pc:sldMk cId="256844040" sldId="480"/>
            <ac:picMk id="11" creationId="{1369EEBE-7AB3-6990-2AB8-3414D8ECB38B}"/>
          </ac:picMkLst>
        </pc:picChg>
        <pc:picChg chg="add mod">
          <ac:chgData name="Genis, Rene" userId="4ca4b716-c114-46dd-87d1-fe9b5a2c5e6a" providerId="ADAL" clId="{68F200D2-D32D-4BB3-9AEA-00563DB81E06}" dt="2025-03-03T07:59:48.944" v="6821" actId="1037"/>
          <ac:picMkLst>
            <pc:docMk/>
            <pc:sldMk cId="256844040" sldId="480"/>
            <ac:picMk id="12" creationId="{9101F77A-BFCB-7489-5D7A-EE424EF96F81}"/>
          </ac:picMkLst>
        </pc:picChg>
      </pc:sldChg>
      <pc:sldChg chg="addSp delSp modSp add mod ord">
        <pc:chgData name="Genis, Rene" userId="4ca4b716-c114-46dd-87d1-fe9b5a2c5e6a" providerId="ADAL" clId="{68F200D2-D32D-4BB3-9AEA-00563DB81E06}" dt="2025-03-03T10:48:46.069" v="10054" actId="14100"/>
        <pc:sldMkLst>
          <pc:docMk/>
          <pc:sldMk cId="480166892" sldId="481"/>
        </pc:sldMkLst>
        <pc:spChg chg="mod">
          <ac:chgData name="Genis, Rene" userId="4ca4b716-c114-46dd-87d1-fe9b5a2c5e6a" providerId="ADAL" clId="{68F200D2-D32D-4BB3-9AEA-00563DB81E06}" dt="2025-03-03T10:48:40.669" v="10053" actId="1076"/>
          <ac:spMkLst>
            <pc:docMk/>
            <pc:sldMk cId="480166892" sldId="481"/>
            <ac:spMk id="12" creationId="{3C199254-4897-081F-D25E-53F8F77E2E32}"/>
          </ac:spMkLst>
        </pc:spChg>
        <pc:picChg chg="mod">
          <ac:chgData name="Genis, Rene" userId="4ca4b716-c114-46dd-87d1-fe9b5a2c5e6a" providerId="ADAL" clId="{68F200D2-D32D-4BB3-9AEA-00563DB81E06}" dt="2025-03-03T10:48:46.069" v="10054" actId="14100"/>
          <ac:picMkLst>
            <pc:docMk/>
            <pc:sldMk cId="480166892" sldId="481"/>
            <ac:picMk id="3" creationId="{A6437265-1A27-FFD0-D8EB-FCA55E9AAAE2}"/>
          </ac:picMkLst>
        </pc:picChg>
        <pc:picChg chg="add mod">
          <ac:chgData name="Genis, Rene" userId="4ca4b716-c114-46dd-87d1-fe9b5a2c5e6a" providerId="ADAL" clId="{68F200D2-D32D-4BB3-9AEA-00563DB81E06}" dt="2025-03-03T10:48:36.756" v="10052" actId="14100"/>
          <ac:picMkLst>
            <pc:docMk/>
            <pc:sldMk cId="480166892" sldId="481"/>
            <ac:picMk id="5" creationId="{20929A25-FAF6-0A15-0199-299C19E3F4B4}"/>
          </ac:picMkLst>
        </pc:picChg>
      </pc:sldChg>
      <pc:sldChg chg="addSp delSp modSp add mod ord">
        <pc:chgData name="Genis, Rene" userId="4ca4b716-c114-46dd-87d1-fe9b5a2c5e6a" providerId="ADAL" clId="{68F200D2-D32D-4BB3-9AEA-00563DB81E06}" dt="2025-03-05T12:12:22.730" v="17324" actId="1076"/>
        <pc:sldMkLst>
          <pc:docMk/>
          <pc:sldMk cId="3893703400" sldId="482"/>
        </pc:sldMkLst>
        <pc:spChg chg="mod ord">
          <ac:chgData name="Genis, Rene" userId="4ca4b716-c114-46dd-87d1-fe9b5a2c5e6a" providerId="ADAL" clId="{68F200D2-D32D-4BB3-9AEA-00563DB81E06}" dt="2025-03-05T12:12:18.779" v="17322" actId="13822"/>
          <ac:spMkLst>
            <pc:docMk/>
            <pc:sldMk cId="3893703400" sldId="482"/>
            <ac:spMk id="12" creationId="{4FCD7D43-C30D-49B0-2B57-6102D06CC4A9}"/>
          </ac:spMkLst>
        </pc:spChg>
        <pc:picChg chg="mod ord">
          <ac:chgData name="Genis, Rene" userId="4ca4b716-c114-46dd-87d1-fe9b5a2c5e6a" providerId="ADAL" clId="{68F200D2-D32D-4BB3-9AEA-00563DB81E06}" dt="2025-03-04T12:31:55.694" v="14186" actId="14100"/>
          <ac:picMkLst>
            <pc:docMk/>
            <pc:sldMk cId="3893703400" sldId="482"/>
            <ac:picMk id="4" creationId="{F6E07E27-6545-42C7-742E-5271265353BB}"/>
          </ac:picMkLst>
        </pc:picChg>
        <pc:picChg chg="add mod">
          <ac:chgData name="Genis, Rene" userId="4ca4b716-c114-46dd-87d1-fe9b5a2c5e6a" providerId="ADAL" clId="{68F200D2-D32D-4BB3-9AEA-00563DB81E06}" dt="2025-03-05T12:12:21.314" v="17323" actId="1076"/>
          <ac:picMkLst>
            <pc:docMk/>
            <pc:sldMk cId="3893703400" sldId="482"/>
            <ac:picMk id="6" creationId="{9A77629E-2440-524F-9B98-D4C50E69E1E8}"/>
          </ac:picMkLst>
        </pc:picChg>
        <pc:picChg chg="add mod">
          <ac:chgData name="Genis, Rene" userId="4ca4b716-c114-46dd-87d1-fe9b5a2c5e6a" providerId="ADAL" clId="{68F200D2-D32D-4BB3-9AEA-00563DB81E06}" dt="2025-03-05T12:12:22.730" v="17324" actId="1076"/>
          <ac:picMkLst>
            <pc:docMk/>
            <pc:sldMk cId="3893703400" sldId="482"/>
            <ac:picMk id="8" creationId="{20322253-5B41-93FE-7359-2A245AC12960}"/>
          </ac:picMkLst>
        </pc:picChg>
      </pc:sldChg>
      <pc:sldChg chg="addSp delSp modSp add mod delAnim modAnim modNotesTx">
        <pc:chgData name="Genis, Rene" userId="4ca4b716-c114-46dd-87d1-fe9b5a2c5e6a" providerId="ADAL" clId="{68F200D2-D32D-4BB3-9AEA-00563DB81E06}" dt="2025-03-03T09:58:37.327" v="7796" actId="6549"/>
        <pc:sldMkLst>
          <pc:docMk/>
          <pc:sldMk cId="4030360596" sldId="483"/>
        </pc:sldMkLst>
        <pc:spChg chg="mod">
          <ac:chgData name="Genis, Rene" userId="4ca4b716-c114-46dd-87d1-fe9b5a2c5e6a" providerId="ADAL" clId="{68F200D2-D32D-4BB3-9AEA-00563DB81E06}" dt="2025-03-03T09:52:30.638" v="7533" actId="20577"/>
          <ac:spMkLst>
            <pc:docMk/>
            <pc:sldMk cId="4030360596" sldId="483"/>
            <ac:spMk id="8" creationId="{233E893D-1FA1-3E33-8C58-CBF9A149C7DE}"/>
          </ac:spMkLst>
        </pc:spChg>
        <pc:spChg chg="mod">
          <ac:chgData name="Genis, Rene" userId="4ca4b716-c114-46dd-87d1-fe9b5a2c5e6a" providerId="ADAL" clId="{68F200D2-D32D-4BB3-9AEA-00563DB81E06}" dt="2025-03-03T09:55:36.294" v="7659" actId="20577"/>
          <ac:spMkLst>
            <pc:docMk/>
            <pc:sldMk cId="4030360596" sldId="483"/>
            <ac:spMk id="18" creationId="{FACC3C08-C554-533C-A60E-845907ADDC8A}"/>
          </ac:spMkLst>
        </pc:spChg>
        <pc:spChg chg="mod">
          <ac:chgData name="Genis, Rene" userId="4ca4b716-c114-46dd-87d1-fe9b5a2c5e6a" providerId="ADAL" clId="{68F200D2-D32D-4BB3-9AEA-00563DB81E06}" dt="2025-03-03T09:55:51.375" v="7706" actId="20577"/>
          <ac:spMkLst>
            <pc:docMk/>
            <pc:sldMk cId="4030360596" sldId="483"/>
            <ac:spMk id="19" creationId="{2CF82E57-DC45-AA97-8CC2-4D8F10BD13AF}"/>
          </ac:spMkLst>
        </pc:spChg>
        <pc:picChg chg="add mod">
          <ac:chgData name="Genis, Rene" userId="4ca4b716-c114-46dd-87d1-fe9b5a2c5e6a" providerId="ADAL" clId="{68F200D2-D32D-4BB3-9AEA-00563DB81E06}" dt="2025-03-03T09:53:56.405" v="7555" actId="1076"/>
          <ac:picMkLst>
            <pc:docMk/>
            <pc:sldMk cId="4030360596" sldId="483"/>
            <ac:picMk id="2" creationId="{1292BDFC-ACCC-38E5-7445-00549294CC79}"/>
          </ac:picMkLst>
        </pc:picChg>
        <pc:picChg chg="mod">
          <ac:chgData name="Genis, Rene" userId="4ca4b716-c114-46dd-87d1-fe9b5a2c5e6a" providerId="ADAL" clId="{68F200D2-D32D-4BB3-9AEA-00563DB81E06}" dt="2025-03-03T09:54:09.153" v="7558" actId="1076"/>
          <ac:picMkLst>
            <pc:docMk/>
            <pc:sldMk cId="4030360596" sldId="483"/>
            <ac:picMk id="3" creationId="{C398B3BD-4B15-95AF-0688-99E693148062}"/>
          </ac:picMkLst>
        </pc:picChg>
        <pc:picChg chg="add mod">
          <ac:chgData name="Genis, Rene" userId="4ca4b716-c114-46dd-87d1-fe9b5a2c5e6a" providerId="ADAL" clId="{68F200D2-D32D-4BB3-9AEA-00563DB81E06}" dt="2025-03-03T09:53:51.843" v="7553" actId="1076"/>
          <ac:picMkLst>
            <pc:docMk/>
            <pc:sldMk cId="4030360596" sldId="483"/>
            <ac:picMk id="4" creationId="{E5DB5C83-3637-6E60-4EAF-BF84A6B24F3B}"/>
          </ac:picMkLst>
        </pc:picChg>
      </pc:sldChg>
      <pc:sldChg chg="addSp delSp modSp add mod delAnim modAnim modNotesTx">
        <pc:chgData name="Genis, Rene" userId="4ca4b716-c114-46dd-87d1-fe9b5a2c5e6a" providerId="ADAL" clId="{68F200D2-D32D-4BB3-9AEA-00563DB81E06}" dt="2025-03-03T10:03:22.478" v="8490" actId="20577"/>
        <pc:sldMkLst>
          <pc:docMk/>
          <pc:sldMk cId="3196554463" sldId="484"/>
        </pc:sldMkLst>
        <pc:spChg chg="mod">
          <ac:chgData name="Genis, Rene" userId="4ca4b716-c114-46dd-87d1-fe9b5a2c5e6a" providerId="ADAL" clId="{68F200D2-D32D-4BB3-9AEA-00563DB81E06}" dt="2025-03-03T09:56:34.534" v="7738" actId="20577"/>
          <ac:spMkLst>
            <pc:docMk/>
            <pc:sldMk cId="3196554463" sldId="484"/>
            <ac:spMk id="8" creationId="{BC1691C5-AA5B-20C2-51D9-2A4C3696F11C}"/>
          </ac:spMkLst>
        </pc:spChg>
        <pc:picChg chg="ord">
          <ac:chgData name="Genis, Rene" userId="4ca4b716-c114-46dd-87d1-fe9b5a2c5e6a" providerId="ADAL" clId="{68F200D2-D32D-4BB3-9AEA-00563DB81E06}" dt="2025-03-03T09:57:33.711" v="7762" actId="170"/>
          <ac:picMkLst>
            <pc:docMk/>
            <pc:sldMk cId="3196554463" sldId="484"/>
            <ac:picMk id="3" creationId="{8D6FA639-F051-8B15-89DD-CA72A38108F8}"/>
          </ac:picMkLst>
        </pc:picChg>
        <pc:picChg chg="add mod">
          <ac:chgData name="Genis, Rene" userId="4ca4b716-c114-46dd-87d1-fe9b5a2c5e6a" providerId="ADAL" clId="{68F200D2-D32D-4BB3-9AEA-00563DB81E06}" dt="2025-03-03T09:57:22.904" v="7757" actId="14100"/>
          <ac:picMkLst>
            <pc:docMk/>
            <pc:sldMk cId="3196554463" sldId="484"/>
            <ac:picMk id="5" creationId="{C788A560-9C87-8B9B-5AB1-0198D6E81C25}"/>
          </ac:picMkLst>
        </pc:picChg>
        <pc:picChg chg="add mod">
          <ac:chgData name="Genis, Rene" userId="4ca4b716-c114-46dd-87d1-fe9b5a2c5e6a" providerId="ADAL" clId="{68F200D2-D32D-4BB3-9AEA-00563DB81E06}" dt="2025-03-03T09:57:22.904" v="7757" actId="14100"/>
          <ac:picMkLst>
            <pc:docMk/>
            <pc:sldMk cId="3196554463" sldId="484"/>
            <ac:picMk id="10" creationId="{06E6FFC2-8567-60ED-799B-6E0C4339FE51}"/>
          </ac:picMkLst>
        </pc:picChg>
        <pc:inkChg chg="add mod">
          <ac:chgData name="Genis, Rene" userId="4ca4b716-c114-46dd-87d1-fe9b5a2c5e6a" providerId="ADAL" clId="{68F200D2-D32D-4BB3-9AEA-00563DB81E06}" dt="2025-03-03T09:58:02.835" v="7774" actId="1076"/>
          <ac:inkMkLst>
            <pc:docMk/>
            <pc:sldMk cId="3196554463" sldId="484"/>
            <ac:inkMk id="6" creationId="{A5C532EA-F188-0BC9-EBFC-1B0AE8E6C3A5}"/>
          </ac:inkMkLst>
        </pc:inkChg>
        <pc:inkChg chg="add mod">
          <ac:chgData name="Genis, Rene" userId="4ca4b716-c114-46dd-87d1-fe9b5a2c5e6a" providerId="ADAL" clId="{68F200D2-D32D-4BB3-9AEA-00563DB81E06}" dt="2025-03-03T09:57:39.408" v="7763" actId="1076"/>
          <ac:inkMkLst>
            <pc:docMk/>
            <pc:sldMk cId="3196554463" sldId="484"/>
            <ac:inkMk id="11" creationId="{D741A6E7-7BD3-78FB-6384-45C21FABC75A}"/>
          </ac:inkMkLst>
        </pc:inkChg>
        <pc:inkChg chg="add mod">
          <ac:chgData name="Genis, Rene" userId="4ca4b716-c114-46dd-87d1-fe9b5a2c5e6a" providerId="ADAL" clId="{68F200D2-D32D-4BB3-9AEA-00563DB81E06}" dt="2025-03-03T09:57:57.915" v="7772" actId="1076"/>
          <ac:inkMkLst>
            <pc:docMk/>
            <pc:sldMk cId="3196554463" sldId="484"/>
            <ac:inkMk id="16" creationId="{7EB54AD1-04C3-B960-72F3-BDED8B8B0CF7}"/>
          </ac:inkMkLst>
        </pc:inkChg>
        <pc:inkChg chg="add mod">
          <ac:chgData name="Genis, Rene" userId="4ca4b716-c114-46dd-87d1-fe9b5a2c5e6a" providerId="ADAL" clId="{68F200D2-D32D-4BB3-9AEA-00563DB81E06}" dt="2025-03-03T09:58:00.166" v="7773" actId="1076"/>
          <ac:inkMkLst>
            <pc:docMk/>
            <pc:sldMk cId="3196554463" sldId="484"/>
            <ac:inkMk id="17" creationId="{DBBF2E05-77F4-074E-4C92-2C7F366816A6}"/>
          </ac:inkMkLst>
        </pc:inkChg>
      </pc:sldChg>
      <pc:sldChg chg="delSp modSp add mod ord modAnim modNotesTx">
        <pc:chgData name="Genis, Rene" userId="4ca4b716-c114-46dd-87d1-fe9b5a2c5e6a" providerId="ADAL" clId="{68F200D2-D32D-4BB3-9AEA-00563DB81E06}" dt="2025-03-05T12:11:11.691" v="17236" actId="20577"/>
        <pc:sldMkLst>
          <pc:docMk/>
          <pc:sldMk cId="2235102979" sldId="485"/>
        </pc:sldMkLst>
        <pc:spChg chg="mod">
          <ac:chgData name="Genis, Rene" userId="4ca4b716-c114-46dd-87d1-fe9b5a2c5e6a" providerId="ADAL" clId="{68F200D2-D32D-4BB3-9AEA-00563DB81E06}" dt="2025-03-04T06:50:21.287" v="14033" actId="20577"/>
          <ac:spMkLst>
            <pc:docMk/>
            <pc:sldMk cId="2235102979" sldId="485"/>
            <ac:spMk id="3" creationId="{F883DF35-2237-22C0-0FF9-3DA21BB3AF1F}"/>
          </ac:spMkLst>
        </pc:spChg>
        <pc:spChg chg="mod">
          <ac:chgData name="Genis, Rene" userId="4ca4b716-c114-46dd-87d1-fe9b5a2c5e6a" providerId="ADAL" clId="{68F200D2-D32D-4BB3-9AEA-00563DB81E06}" dt="2025-03-05T12:11:11.691" v="17236" actId="20577"/>
          <ac:spMkLst>
            <pc:docMk/>
            <pc:sldMk cId="2235102979" sldId="485"/>
            <ac:spMk id="8" creationId="{BED8EE7C-F720-90A9-0F14-31CD8C5D8CE9}"/>
          </ac:spMkLst>
        </pc:spChg>
      </pc:sldChg>
      <pc:sldChg chg="addSp delSp modSp add del mod ord">
        <pc:chgData name="Genis, Rene" userId="4ca4b716-c114-46dd-87d1-fe9b5a2c5e6a" providerId="ADAL" clId="{68F200D2-D32D-4BB3-9AEA-00563DB81E06}" dt="2025-03-03T10:51:46.394" v="10085" actId="47"/>
        <pc:sldMkLst>
          <pc:docMk/>
          <pc:sldMk cId="4236748126" sldId="485"/>
        </pc:sldMkLst>
      </pc:sldChg>
      <pc:sldChg chg="add">
        <pc:chgData name="Genis, Rene" userId="4ca4b716-c114-46dd-87d1-fe9b5a2c5e6a" providerId="ADAL" clId="{68F200D2-D32D-4BB3-9AEA-00563DB81E06}" dt="2025-03-03T10:59:47.275" v="10131" actId="2890"/>
        <pc:sldMkLst>
          <pc:docMk/>
          <pc:sldMk cId="4161062032" sldId="486"/>
        </pc:sldMkLst>
      </pc:sldChg>
      <pc:sldChg chg="modSp add mod ord">
        <pc:chgData name="Genis, Rene" userId="4ca4b716-c114-46dd-87d1-fe9b5a2c5e6a" providerId="ADAL" clId="{68F200D2-D32D-4BB3-9AEA-00563DB81E06}" dt="2025-03-05T12:11:42.178" v="17240" actId="20577"/>
        <pc:sldMkLst>
          <pc:docMk/>
          <pc:sldMk cId="2739887043" sldId="487"/>
        </pc:sldMkLst>
        <pc:spChg chg="mod">
          <ac:chgData name="Genis, Rene" userId="4ca4b716-c114-46dd-87d1-fe9b5a2c5e6a" providerId="ADAL" clId="{68F200D2-D32D-4BB3-9AEA-00563DB81E06}" dt="2025-03-03T12:03:13.019" v="12262" actId="27636"/>
          <ac:spMkLst>
            <pc:docMk/>
            <pc:sldMk cId="2739887043" sldId="487"/>
            <ac:spMk id="3" creationId="{305679B2-6F4C-B0D3-F78D-56D9C34992A0}"/>
          </ac:spMkLst>
        </pc:spChg>
        <pc:spChg chg="mod">
          <ac:chgData name="Genis, Rene" userId="4ca4b716-c114-46dd-87d1-fe9b5a2c5e6a" providerId="ADAL" clId="{68F200D2-D32D-4BB3-9AEA-00563DB81E06}" dt="2025-03-05T12:11:42.178" v="17240" actId="20577"/>
          <ac:spMkLst>
            <pc:docMk/>
            <pc:sldMk cId="2739887043" sldId="487"/>
            <ac:spMk id="8" creationId="{F9085639-2602-36EC-1B7B-DE022E682204}"/>
          </ac:spMkLst>
        </pc:spChg>
      </pc:sldChg>
      <pc:sldChg chg="add del ord">
        <pc:chgData name="Genis, Rene" userId="4ca4b716-c114-46dd-87d1-fe9b5a2c5e6a" providerId="ADAL" clId="{68F200D2-D32D-4BB3-9AEA-00563DB81E06}" dt="2025-03-03T11:23:43.269" v="11509" actId="47"/>
        <pc:sldMkLst>
          <pc:docMk/>
          <pc:sldMk cId="2691683739" sldId="488"/>
        </pc:sldMkLst>
      </pc:sldChg>
      <pc:sldChg chg="modSp add mod ord">
        <pc:chgData name="Genis, Rene" userId="4ca4b716-c114-46dd-87d1-fe9b5a2c5e6a" providerId="ADAL" clId="{68F200D2-D32D-4BB3-9AEA-00563DB81E06}" dt="2025-03-05T12:14:04.333" v="17400" actId="27636"/>
        <pc:sldMkLst>
          <pc:docMk/>
          <pc:sldMk cId="4093535538" sldId="489"/>
        </pc:sldMkLst>
        <pc:spChg chg="mod">
          <ac:chgData name="Genis, Rene" userId="4ca4b716-c114-46dd-87d1-fe9b5a2c5e6a" providerId="ADAL" clId="{68F200D2-D32D-4BB3-9AEA-00563DB81E06}" dt="2025-03-03T11:23:36.950" v="11508" actId="27636"/>
          <ac:spMkLst>
            <pc:docMk/>
            <pc:sldMk cId="4093535538" sldId="489"/>
            <ac:spMk id="3" creationId="{D4D92627-8CA1-BBF0-FF65-AC34D44E31E2}"/>
          </ac:spMkLst>
        </pc:spChg>
        <pc:spChg chg="mod">
          <ac:chgData name="Genis, Rene" userId="4ca4b716-c114-46dd-87d1-fe9b5a2c5e6a" providerId="ADAL" clId="{68F200D2-D32D-4BB3-9AEA-00563DB81E06}" dt="2025-03-05T12:14:04.333" v="17400" actId="27636"/>
          <ac:spMkLst>
            <pc:docMk/>
            <pc:sldMk cId="4093535538" sldId="489"/>
            <ac:spMk id="8" creationId="{79AF0753-0467-2472-423A-5D342CE6C33D}"/>
          </ac:spMkLst>
        </pc:spChg>
      </pc:sldChg>
      <pc:sldChg chg="add del">
        <pc:chgData name="Genis, Rene" userId="4ca4b716-c114-46dd-87d1-fe9b5a2c5e6a" providerId="ADAL" clId="{68F200D2-D32D-4BB3-9AEA-00563DB81E06}" dt="2025-03-03T11:07:50.682" v="10818"/>
        <pc:sldMkLst>
          <pc:docMk/>
          <pc:sldMk cId="4213335106" sldId="489"/>
        </pc:sldMkLst>
      </pc:sldChg>
      <pc:sldChg chg="addSp delSp modSp add del mod ord delAnim modAnim">
        <pc:chgData name="Genis, Rene" userId="4ca4b716-c114-46dd-87d1-fe9b5a2c5e6a" providerId="ADAL" clId="{68F200D2-D32D-4BB3-9AEA-00563DB81E06}" dt="2025-03-03T11:34:48.996" v="11778" actId="47"/>
        <pc:sldMkLst>
          <pc:docMk/>
          <pc:sldMk cId="2305147136" sldId="490"/>
        </pc:sldMkLst>
      </pc:sldChg>
      <pc:sldChg chg="addSp delSp modSp add mod ord">
        <pc:chgData name="Genis, Rene" userId="4ca4b716-c114-46dd-87d1-fe9b5a2c5e6a" providerId="ADAL" clId="{68F200D2-D32D-4BB3-9AEA-00563DB81E06}" dt="2025-03-03T11:34:37.505" v="11777" actId="1035"/>
        <pc:sldMkLst>
          <pc:docMk/>
          <pc:sldMk cId="3153135674" sldId="491"/>
        </pc:sldMkLst>
        <pc:spChg chg="add mod">
          <ac:chgData name="Genis, Rene" userId="4ca4b716-c114-46dd-87d1-fe9b5a2c5e6a" providerId="ADAL" clId="{68F200D2-D32D-4BB3-9AEA-00563DB81E06}" dt="2025-03-03T11:34:37.505" v="11777" actId="1035"/>
          <ac:spMkLst>
            <pc:docMk/>
            <pc:sldMk cId="3153135674" sldId="491"/>
            <ac:spMk id="5" creationId="{9AEF2977-5398-73AD-388D-80DBC66486C6}"/>
          </ac:spMkLst>
        </pc:spChg>
        <pc:spChg chg="add mod">
          <ac:chgData name="Genis, Rene" userId="4ca4b716-c114-46dd-87d1-fe9b5a2c5e6a" providerId="ADAL" clId="{68F200D2-D32D-4BB3-9AEA-00563DB81E06}" dt="2025-03-03T11:34:31.748" v="11757" actId="1036"/>
          <ac:spMkLst>
            <pc:docMk/>
            <pc:sldMk cId="3153135674" sldId="491"/>
            <ac:spMk id="6" creationId="{C8595538-2DB5-B283-4F80-D5DD976FAE3C}"/>
          </ac:spMkLst>
        </pc:spChg>
        <pc:spChg chg="mod">
          <ac:chgData name="Genis, Rene" userId="4ca4b716-c114-46dd-87d1-fe9b5a2c5e6a" providerId="ADAL" clId="{68F200D2-D32D-4BB3-9AEA-00563DB81E06}" dt="2025-03-03T11:31:03.555" v="11658" actId="6549"/>
          <ac:spMkLst>
            <pc:docMk/>
            <pc:sldMk cId="3153135674" sldId="491"/>
            <ac:spMk id="8" creationId="{22019401-B544-DA1F-6073-1D8D0D473300}"/>
          </ac:spMkLst>
        </pc:spChg>
        <pc:spChg chg="add mod">
          <ac:chgData name="Genis, Rene" userId="4ca4b716-c114-46dd-87d1-fe9b5a2c5e6a" providerId="ADAL" clId="{68F200D2-D32D-4BB3-9AEA-00563DB81E06}" dt="2025-03-03T11:34:25.490" v="11745" actId="1036"/>
          <ac:spMkLst>
            <pc:docMk/>
            <pc:sldMk cId="3153135674" sldId="491"/>
            <ac:spMk id="12" creationId="{A14545A3-0444-C19E-FD8B-C7A985F1818B}"/>
          </ac:spMkLst>
        </pc:spChg>
        <pc:picChg chg="add mod">
          <ac:chgData name="Genis, Rene" userId="4ca4b716-c114-46dd-87d1-fe9b5a2c5e6a" providerId="ADAL" clId="{68F200D2-D32D-4BB3-9AEA-00563DB81E06}" dt="2025-03-03T11:34:31.748" v="11757" actId="1036"/>
          <ac:picMkLst>
            <pc:docMk/>
            <pc:sldMk cId="3153135674" sldId="491"/>
            <ac:picMk id="9" creationId="{2B10253D-67AD-48F9-756D-0C6C7B96F549}"/>
          </ac:picMkLst>
        </pc:picChg>
        <pc:picChg chg="add mod">
          <ac:chgData name="Genis, Rene" userId="4ca4b716-c114-46dd-87d1-fe9b5a2c5e6a" providerId="ADAL" clId="{68F200D2-D32D-4BB3-9AEA-00563DB81E06}" dt="2025-03-03T11:34:37.505" v="11777" actId="1035"/>
          <ac:picMkLst>
            <pc:docMk/>
            <pc:sldMk cId="3153135674" sldId="491"/>
            <ac:picMk id="10" creationId="{4539BD7D-AFF3-CF77-CE03-60EAED3E8B53}"/>
          </ac:picMkLst>
        </pc:picChg>
        <pc:picChg chg="add mod">
          <ac:chgData name="Genis, Rene" userId="4ca4b716-c114-46dd-87d1-fe9b5a2c5e6a" providerId="ADAL" clId="{68F200D2-D32D-4BB3-9AEA-00563DB81E06}" dt="2025-03-03T11:34:25.490" v="11745" actId="1036"/>
          <ac:picMkLst>
            <pc:docMk/>
            <pc:sldMk cId="3153135674" sldId="491"/>
            <ac:picMk id="11" creationId="{6E08D786-2EEB-D0BF-1977-4C383BAE5786}"/>
          </ac:picMkLst>
        </pc:picChg>
        <pc:picChg chg="mod">
          <ac:chgData name="Genis, Rene" userId="4ca4b716-c114-46dd-87d1-fe9b5a2c5e6a" providerId="ADAL" clId="{68F200D2-D32D-4BB3-9AEA-00563DB81E06}" dt="2025-03-03T11:34:00.720" v="11685" actId="1076"/>
          <ac:picMkLst>
            <pc:docMk/>
            <pc:sldMk cId="3153135674" sldId="491"/>
            <ac:picMk id="17" creationId="{DE915FA1-8650-B1AA-EE17-FDF7125A85AB}"/>
          </ac:picMkLst>
        </pc:picChg>
      </pc:sldChg>
      <pc:sldChg chg="addSp modSp add del mod ord modNotesTx">
        <pc:chgData name="Genis, Rene" userId="4ca4b716-c114-46dd-87d1-fe9b5a2c5e6a" providerId="ADAL" clId="{68F200D2-D32D-4BB3-9AEA-00563DB81E06}" dt="2025-03-05T12:15:01.442" v="17415" actId="1076"/>
        <pc:sldMkLst>
          <pc:docMk/>
          <pc:sldMk cId="1544328278" sldId="492"/>
        </pc:sldMkLst>
        <pc:spChg chg="mod">
          <ac:chgData name="Genis, Rene" userId="4ca4b716-c114-46dd-87d1-fe9b5a2c5e6a" providerId="ADAL" clId="{68F200D2-D32D-4BB3-9AEA-00563DB81E06}" dt="2025-03-05T12:15:01.442" v="17415" actId="1076"/>
          <ac:spMkLst>
            <pc:docMk/>
            <pc:sldMk cId="1544328278" sldId="492"/>
            <ac:spMk id="3" creationId="{CD646DE2-12E7-7CCB-829D-321A11FD6255}"/>
          </ac:spMkLst>
        </pc:spChg>
        <pc:spChg chg="mod">
          <ac:chgData name="Genis, Rene" userId="4ca4b716-c114-46dd-87d1-fe9b5a2c5e6a" providerId="ADAL" clId="{68F200D2-D32D-4BB3-9AEA-00563DB81E06}" dt="2025-03-04T06:57:51.377" v="14150" actId="20577"/>
          <ac:spMkLst>
            <pc:docMk/>
            <pc:sldMk cId="1544328278" sldId="492"/>
            <ac:spMk id="8" creationId="{5BA9FFB9-C588-84CB-F5DA-AAB5DC0D3E9D}"/>
          </ac:spMkLst>
        </pc:spChg>
        <pc:picChg chg="add mod">
          <ac:chgData name="Genis, Rene" userId="4ca4b716-c114-46dd-87d1-fe9b5a2c5e6a" providerId="ADAL" clId="{68F200D2-D32D-4BB3-9AEA-00563DB81E06}" dt="2025-03-03T11:46:04.624" v="12162" actId="1076"/>
          <ac:picMkLst>
            <pc:docMk/>
            <pc:sldMk cId="1544328278" sldId="492"/>
            <ac:picMk id="5" creationId="{E8930CC0-DA8D-D935-CEA5-99C5BED07529}"/>
          </ac:picMkLst>
        </pc:picChg>
      </pc:sldChg>
      <pc:sldChg chg="add del">
        <pc:chgData name="Genis, Rene" userId="4ca4b716-c114-46dd-87d1-fe9b5a2c5e6a" providerId="ADAL" clId="{68F200D2-D32D-4BB3-9AEA-00563DB81E06}" dt="2025-03-03T12:23:22.537" v="13713" actId="2696"/>
        <pc:sldMkLst>
          <pc:docMk/>
          <pc:sldMk cId="2738656606" sldId="493"/>
        </pc:sldMkLst>
      </pc:sldChg>
      <pc:sldChg chg="addSp modSp mod ord modAnim">
        <pc:chgData name="Genis, Rene" userId="4ca4b716-c114-46dd-87d1-fe9b5a2c5e6a" providerId="ADAL" clId="{68F200D2-D32D-4BB3-9AEA-00563DB81E06}" dt="2025-03-05T11:14:45.306" v="17127" actId="1076"/>
        <pc:sldMkLst>
          <pc:docMk/>
          <pc:sldMk cId="3171704704" sldId="493"/>
        </pc:sldMkLst>
        <pc:picChg chg="add mod">
          <ac:chgData name="Genis, Rene" userId="4ca4b716-c114-46dd-87d1-fe9b5a2c5e6a" providerId="ADAL" clId="{68F200D2-D32D-4BB3-9AEA-00563DB81E06}" dt="2025-03-04T12:33:00.067" v="14193"/>
          <ac:picMkLst>
            <pc:docMk/>
            <pc:sldMk cId="3171704704" sldId="493"/>
            <ac:picMk id="2" creationId="{F50FCAA3-2032-4E07-50EE-163C3F7BD831}"/>
          </ac:picMkLst>
        </pc:picChg>
        <pc:picChg chg="mod">
          <ac:chgData name="Genis, Rene" userId="4ca4b716-c114-46dd-87d1-fe9b5a2c5e6a" providerId="ADAL" clId="{68F200D2-D32D-4BB3-9AEA-00563DB81E06}" dt="2025-03-05T11:07:25.621" v="16892" actId="14100"/>
          <ac:picMkLst>
            <pc:docMk/>
            <pc:sldMk cId="3171704704" sldId="493"/>
            <ac:picMk id="5" creationId="{DCB63DED-17CE-F552-50BE-E31B0D781691}"/>
          </ac:picMkLst>
        </pc:picChg>
        <pc:picChg chg="add mod">
          <ac:chgData name="Genis, Rene" userId="4ca4b716-c114-46dd-87d1-fe9b5a2c5e6a" providerId="ADAL" clId="{68F200D2-D32D-4BB3-9AEA-00563DB81E06}" dt="2025-03-05T11:14:45.306" v="17127" actId="1076"/>
          <ac:picMkLst>
            <pc:docMk/>
            <pc:sldMk cId="3171704704" sldId="493"/>
            <ac:picMk id="6" creationId="{CE2C72AA-8A30-DF75-C3F8-49AA87B1DEA6}"/>
          </ac:picMkLst>
        </pc:picChg>
        <pc:picChg chg="mod">
          <ac:chgData name="Genis, Rene" userId="4ca4b716-c114-46dd-87d1-fe9b5a2c5e6a" providerId="ADAL" clId="{68F200D2-D32D-4BB3-9AEA-00563DB81E06}" dt="2025-03-05T11:07:23.015" v="16891" actId="1076"/>
          <ac:picMkLst>
            <pc:docMk/>
            <pc:sldMk cId="3171704704" sldId="493"/>
            <ac:picMk id="7" creationId="{C9BBEB3A-AE2B-37AF-9B33-E442073B275B}"/>
          </ac:picMkLst>
        </pc:picChg>
      </pc:sldChg>
      <pc:sldChg chg="addSp modSp mod modAnim">
        <pc:chgData name="Genis, Rene" userId="4ca4b716-c114-46dd-87d1-fe9b5a2c5e6a" providerId="ADAL" clId="{68F200D2-D32D-4BB3-9AEA-00563DB81E06}" dt="2025-03-05T11:10:19.072" v="16963" actId="1076"/>
        <pc:sldMkLst>
          <pc:docMk/>
          <pc:sldMk cId="1610736370" sldId="494"/>
        </pc:sldMkLst>
        <pc:spChg chg="mod">
          <ac:chgData name="Genis, Rene" userId="4ca4b716-c114-46dd-87d1-fe9b5a2c5e6a" providerId="ADAL" clId="{68F200D2-D32D-4BB3-9AEA-00563DB81E06}" dt="2025-03-05T11:10:19.072" v="16963" actId="1076"/>
          <ac:spMkLst>
            <pc:docMk/>
            <pc:sldMk cId="1610736370" sldId="494"/>
            <ac:spMk id="8" creationId="{EF1BDC9B-0758-9C33-8BB4-0317B249173A}"/>
          </ac:spMkLst>
        </pc:spChg>
        <pc:picChg chg="add mod">
          <ac:chgData name="Genis, Rene" userId="4ca4b716-c114-46dd-87d1-fe9b5a2c5e6a" providerId="ADAL" clId="{68F200D2-D32D-4BB3-9AEA-00563DB81E06}" dt="2025-03-04T12:32:34.948" v="14191" actId="1076"/>
          <ac:picMkLst>
            <pc:docMk/>
            <pc:sldMk cId="1610736370" sldId="494"/>
            <ac:picMk id="2" creationId="{04C96B05-276D-3712-4F03-42624C8EFA9A}"/>
          </ac:picMkLst>
        </pc:picChg>
        <pc:picChg chg="mod">
          <ac:chgData name="Genis, Rene" userId="4ca4b716-c114-46dd-87d1-fe9b5a2c5e6a" providerId="ADAL" clId="{68F200D2-D32D-4BB3-9AEA-00563DB81E06}" dt="2025-03-05T11:09:41.718" v="16958" actId="1076"/>
          <ac:picMkLst>
            <pc:docMk/>
            <pc:sldMk cId="1610736370" sldId="494"/>
            <ac:picMk id="11" creationId="{7FB45EA3-2296-0EB9-9ED4-6CCDD6469F0D}"/>
          </ac:picMkLst>
        </pc:picChg>
        <pc:picChg chg="mod">
          <ac:chgData name="Genis, Rene" userId="4ca4b716-c114-46dd-87d1-fe9b5a2c5e6a" providerId="ADAL" clId="{68F200D2-D32D-4BB3-9AEA-00563DB81E06}" dt="2025-03-05T11:09:38.949" v="16956" actId="1076"/>
          <ac:picMkLst>
            <pc:docMk/>
            <pc:sldMk cId="1610736370" sldId="494"/>
            <ac:picMk id="18" creationId="{96BB2A90-14BA-84B8-023B-F1B9AAD40AE0}"/>
          </ac:picMkLst>
        </pc:picChg>
      </pc:sldChg>
      <pc:sldChg chg="addSp delSp modSp mod ord modAnim modNotesTx">
        <pc:chgData name="Genis, Rene" userId="4ca4b716-c114-46dd-87d1-fe9b5a2c5e6a" providerId="ADAL" clId="{68F200D2-D32D-4BB3-9AEA-00563DB81E06}" dt="2025-03-05T12:10:22.033" v="17217"/>
        <pc:sldMkLst>
          <pc:docMk/>
          <pc:sldMk cId="3123890876" sldId="495"/>
        </pc:sldMkLst>
        <pc:spChg chg="del mod">
          <ac:chgData name="Genis, Rene" userId="4ca4b716-c114-46dd-87d1-fe9b5a2c5e6a" providerId="ADAL" clId="{68F200D2-D32D-4BB3-9AEA-00563DB81E06}" dt="2025-03-05T05:36:39.851" v="14362" actId="478"/>
          <ac:spMkLst>
            <pc:docMk/>
            <pc:sldMk cId="3123890876" sldId="495"/>
            <ac:spMk id="3" creationId="{5FA2520E-4E07-8FF6-1C10-F3E31023BE33}"/>
          </ac:spMkLst>
        </pc:spChg>
        <pc:spChg chg="add del mod">
          <ac:chgData name="Genis, Rene" userId="4ca4b716-c114-46dd-87d1-fe9b5a2c5e6a" providerId="ADAL" clId="{68F200D2-D32D-4BB3-9AEA-00563DB81E06}" dt="2025-03-05T05:37:39.664" v="14399" actId="478"/>
          <ac:spMkLst>
            <pc:docMk/>
            <pc:sldMk cId="3123890876" sldId="495"/>
            <ac:spMk id="4" creationId="{5567BE13-749E-0796-A502-AB154242612F}"/>
          </ac:spMkLst>
        </pc:spChg>
        <pc:spChg chg="add mod">
          <ac:chgData name="Genis, Rene" userId="4ca4b716-c114-46dd-87d1-fe9b5a2c5e6a" providerId="ADAL" clId="{68F200D2-D32D-4BB3-9AEA-00563DB81E06}" dt="2025-03-05T05:36:55.223" v="14383" actId="20577"/>
          <ac:spMkLst>
            <pc:docMk/>
            <pc:sldMk cId="3123890876" sldId="495"/>
            <ac:spMk id="5" creationId="{B6D5AFBB-082A-D87A-77D5-69050CE560E8}"/>
          </ac:spMkLst>
        </pc:spChg>
        <pc:spChg chg="add mod">
          <ac:chgData name="Genis, Rene" userId="4ca4b716-c114-46dd-87d1-fe9b5a2c5e6a" providerId="ADAL" clId="{68F200D2-D32D-4BB3-9AEA-00563DB81E06}" dt="2025-03-05T05:37:34.696" v="14398" actId="20577"/>
          <ac:spMkLst>
            <pc:docMk/>
            <pc:sldMk cId="3123890876" sldId="495"/>
            <ac:spMk id="6" creationId="{CB2E5663-F4C9-AE9E-36B7-FB8C0BBF1301}"/>
          </ac:spMkLst>
        </pc:spChg>
        <pc:spChg chg="add mod">
          <ac:chgData name="Genis, Rene" userId="4ca4b716-c114-46dd-87d1-fe9b5a2c5e6a" providerId="ADAL" clId="{68F200D2-D32D-4BB3-9AEA-00563DB81E06}" dt="2025-03-05T05:38:30.945" v="14418" actId="14100"/>
          <ac:spMkLst>
            <pc:docMk/>
            <pc:sldMk cId="3123890876" sldId="495"/>
            <ac:spMk id="7" creationId="{54AAB816-BE44-63E5-A1F5-97D8C0364D7B}"/>
          </ac:spMkLst>
        </pc:spChg>
        <pc:spChg chg="mod">
          <ac:chgData name="Genis, Rene" userId="4ca4b716-c114-46dd-87d1-fe9b5a2c5e6a" providerId="ADAL" clId="{68F200D2-D32D-4BB3-9AEA-00563DB81E06}" dt="2025-03-05T05:44:37.883" v="14720" actId="14100"/>
          <ac:spMkLst>
            <pc:docMk/>
            <pc:sldMk cId="3123890876" sldId="495"/>
            <ac:spMk id="8" creationId="{A6B870B4-5A0B-2A2C-ED54-052A83DA7170}"/>
          </ac:spMkLst>
        </pc:spChg>
        <pc:spChg chg="add mod ord">
          <ac:chgData name="Genis, Rene" userId="4ca4b716-c114-46dd-87d1-fe9b5a2c5e6a" providerId="ADAL" clId="{68F200D2-D32D-4BB3-9AEA-00563DB81E06}" dt="2025-03-05T05:45:49.617" v="14726" actId="171"/>
          <ac:spMkLst>
            <pc:docMk/>
            <pc:sldMk cId="3123890876" sldId="495"/>
            <ac:spMk id="9" creationId="{83E7FC65-CA43-FB40-8BC9-0CF0A9041107}"/>
          </ac:spMkLst>
        </pc:spChg>
        <pc:spChg chg="add mod">
          <ac:chgData name="Genis, Rene" userId="4ca4b716-c114-46dd-87d1-fe9b5a2c5e6a" providerId="ADAL" clId="{68F200D2-D32D-4BB3-9AEA-00563DB81E06}" dt="2025-03-05T05:39:06.220" v="14459" actId="13822"/>
          <ac:spMkLst>
            <pc:docMk/>
            <pc:sldMk cId="3123890876" sldId="495"/>
            <ac:spMk id="10" creationId="{7D20DE82-1596-A5A2-69E2-A1CE3F0D83C5}"/>
          </ac:spMkLst>
        </pc:spChg>
        <pc:spChg chg="add mod">
          <ac:chgData name="Genis, Rene" userId="4ca4b716-c114-46dd-87d1-fe9b5a2c5e6a" providerId="ADAL" clId="{68F200D2-D32D-4BB3-9AEA-00563DB81E06}" dt="2025-03-05T05:39:28.569" v="14474" actId="20577"/>
          <ac:spMkLst>
            <pc:docMk/>
            <pc:sldMk cId="3123890876" sldId="495"/>
            <ac:spMk id="11" creationId="{C46CFCCB-B57D-D9C8-5790-460C02B7FD13}"/>
          </ac:spMkLst>
        </pc:spChg>
        <pc:spChg chg="add mod">
          <ac:chgData name="Genis, Rene" userId="4ca4b716-c114-46dd-87d1-fe9b5a2c5e6a" providerId="ADAL" clId="{68F200D2-D32D-4BB3-9AEA-00563DB81E06}" dt="2025-03-05T05:40:08.442" v="14524" actId="20577"/>
          <ac:spMkLst>
            <pc:docMk/>
            <pc:sldMk cId="3123890876" sldId="495"/>
            <ac:spMk id="12" creationId="{0E39B49E-20F4-A8B8-F3E6-69CB94F33EC7}"/>
          </ac:spMkLst>
        </pc:spChg>
        <pc:spChg chg="add mod">
          <ac:chgData name="Genis, Rene" userId="4ca4b716-c114-46dd-87d1-fe9b5a2c5e6a" providerId="ADAL" clId="{68F200D2-D32D-4BB3-9AEA-00563DB81E06}" dt="2025-03-05T05:40:24.575" v="14526" actId="1076"/>
          <ac:spMkLst>
            <pc:docMk/>
            <pc:sldMk cId="3123890876" sldId="495"/>
            <ac:spMk id="13" creationId="{74AA31BA-21BF-9CF7-A67F-661DD4D1A59B}"/>
          </ac:spMkLst>
        </pc:spChg>
        <pc:spChg chg="add mod">
          <ac:chgData name="Genis, Rene" userId="4ca4b716-c114-46dd-87d1-fe9b5a2c5e6a" providerId="ADAL" clId="{68F200D2-D32D-4BB3-9AEA-00563DB81E06}" dt="2025-03-05T05:40:41.362" v="14551" actId="6549"/>
          <ac:spMkLst>
            <pc:docMk/>
            <pc:sldMk cId="3123890876" sldId="495"/>
            <ac:spMk id="14" creationId="{778D54E1-BCB9-44A1-257E-DF7C64CAFF4F}"/>
          </ac:spMkLst>
        </pc:spChg>
        <pc:spChg chg="add mod">
          <ac:chgData name="Genis, Rene" userId="4ca4b716-c114-46dd-87d1-fe9b5a2c5e6a" providerId="ADAL" clId="{68F200D2-D32D-4BB3-9AEA-00563DB81E06}" dt="2025-03-05T05:41:00.545" v="14589" actId="6549"/>
          <ac:spMkLst>
            <pc:docMk/>
            <pc:sldMk cId="3123890876" sldId="495"/>
            <ac:spMk id="15" creationId="{20F9DC22-0A36-2094-A6E6-9590288D4CAB}"/>
          </ac:spMkLst>
        </pc:spChg>
        <pc:spChg chg="add mod">
          <ac:chgData name="Genis, Rene" userId="4ca4b716-c114-46dd-87d1-fe9b5a2c5e6a" providerId="ADAL" clId="{68F200D2-D32D-4BB3-9AEA-00563DB81E06}" dt="2025-03-05T05:41:31.995" v="14607" actId="20577"/>
          <ac:spMkLst>
            <pc:docMk/>
            <pc:sldMk cId="3123890876" sldId="495"/>
            <ac:spMk id="16" creationId="{4E1D2324-E7DD-E394-6150-0A242D638A76}"/>
          </ac:spMkLst>
        </pc:spChg>
        <pc:spChg chg="add mod">
          <ac:chgData name="Genis, Rene" userId="4ca4b716-c114-46dd-87d1-fe9b5a2c5e6a" providerId="ADAL" clId="{68F200D2-D32D-4BB3-9AEA-00563DB81E06}" dt="2025-03-05T05:41:57.407" v="14626" actId="14100"/>
          <ac:spMkLst>
            <pc:docMk/>
            <pc:sldMk cId="3123890876" sldId="495"/>
            <ac:spMk id="18" creationId="{5C4FC3AD-85C7-2E31-14D3-6AE485BBF7C9}"/>
          </ac:spMkLst>
        </pc:spChg>
        <pc:spChg chg="add mod">
          <ac:chgData name="Genis, Rene" userId="4ca4b716-c114-46dd-87d1-fe9b5a2c5e6a" providerId="ADAL" clId="{68F200D2-D32D-4BB3-9AEA-00563DB81E06}" dt="2025-03-05T05:42:13.050" v="14649" actId="14100"/>
          <ac:spMkLst>
            <pc:docMk/>
            <pc:sldMk cId="3123890876" sldId="495"/>
            <ac:spMk id="19" creationId="{179D4388-92BA-429D-AC22-24A0CCF98EB6}"/>
          </ac:spMkLst>
        </pc:spChg>
        <pc:spChg chg="add mod ord">
          <ac:chgData name="Genis, Rene" userId="4ca4b716-c114-46dd-87d1-fe9b5a2c5e6a" providerId="ADAL" clId="{68F200D2-D32D-4BB3-9AEA-00563DB81E06}" dt="2025-03-05T06:14:58.687" v="16071" actId="1076"/>
          <ac:spMkLst>
            <pc:docMk/>
            <pc:sldMk cId="3123890876" sldId="495"/>
            <ac:spMk id="20" creationId="{53FE1EDB-9511-8169-36C8-9850E7A7BEE3}"/>
          </ac:spMkLst>
        </pc:spChg>
        <pc:spChg chg="add mod">
          <ac:chgData name="Genis, Rene" userId="4ca4b716-c114-46dd-87d1-fe9b5a2c5e6a" providerId="ADAL" clId="{68F200D2-D32D-4BB3-9AEA-00563DB81E06}" dt="2025-03-05T05:50:01.326" v="14764" actId="6549"/>
          <ac:spMkLst>
            <pc:docMk/>
            <pc:sldMk cId="3123890876" sldId="495"/>
            <ac:spMk id="22" creationId="{A0E41544-4662-2D23-8FA9-7E647364E8B9}"/>
          </ac:spMkLst>
        </pc:spChg>
        <pc:spChg chg="add mod">
          <ac:chgData name="Genis, Rene" userId="4ca4b716-c114-46dd-87d1-fe9b5a2c5e6a" providerId="ADAL" clId="{68F200D2-D32D-4BB3-9AEA-00563DB81E06}" dt="2025-03-05T05:50:16.046" v="14776" actId="6549"/>
          <ac:spMkLst>
            <pc:docMk/>
            <pc:sldMk cId="3123890876" sldId="495"/>
            <ac:spMk id="24" creationId="{1F6CD4D9-7265-F116-8ADA-B1ABC9F18091}"/>
          </ac:spMkLst>
        </pc:spChg>
        <pc:spChg chg="add mod">
          <ac:chgData name="Genis, Rene" userId="4ca4b716-c114-46dd-87d1-fe9b5a2c5e6a" providerId="ADAL" clId="{68F200D2-D32D-4BB3-9AEA-00563DB81E06}" dt="2025-03-05T05:50:28.865" v="14790" actId="6549"/>
          <ac:spMkLst>
            <pc:docMk/>
            <pc:sldMk cId="3123890876" sldId="495"/>
            <ac:spMk id="25" creationId="{A72EC3DE-A98F-5087-A4F1-F322D615DD2A}"/>
          </ac:spMkLst>
        </pc:spChg>
        <pc:spChg chg="add mod">
          <ac:chgData name="Genis, Rene" userId="4ca4b716-c114-46dd-87d1-fe9b5a2c5e6a" providerId="ADAL" clId="{68F200D2-D32D-4BB3-9AEA-00563DB81E06}" dt="2025-03-05T05:51:01.157" v="14811" actId="14100"/>
          <ac:spMkLst>
            <pc:docMk/>
            <pc:sldMk cId="3123890876" sldId="495"/>
            <ac:spMk id="26" creationId="{BDDE65B8-BBED-6B87-18F7-90E8CD233B52}"/>
          </ac:spMkLst>
        </pc:spChg>
        <pc:spChg chg="add mod">
          <ac:chgData name="Genis, Rene" userId="4ca4b716-c114-46dd-87d1-fe9b5a2c5e6a" providerId="ADAL" clId="{68F200D2-D32D-4BB3-9AEA-00563DB81E06}" dt="2025-03-05T05:51:43.045" v="14837" actId="14100"/>
          <ac:spMkLst>
            <pc:docMk/>
            <pc:sldMk cId="3123890876" sldId="495"/>
            <ac:spMk id="27" creationId="{48858FBA-AE2B-4439-4911-37F2298F9A3F}"/>
          </ac:spMkLst>
        </pc:spChg>
        <pc:spChg chg="add mod">
          <ac:chgData name="Genis, Rene" userId="4ca4b716-c114-46dd-87d1-fe9b5a2c5e6a" providerId="ADAL" clId="{68F200D2-D32D-4BB3-9AEA-00563DB81E06}" dt="2025-03-05T05:52:23.380" v="14855" actId="1076"/>
          <ac:spMkLst>
            <pc:docMk/>
            <pc:sldMk cId="3123890876" sldId="495"/>
            <ac:spMk id="28" creationId="{F492FAB7-2C8B-CC09-C684-CC39B76C7180}"/>
          </ac:spMkLst>
        </pc:spChg>
        <pc:spChg chg="add mod">
          <ac:chgData name="Genis, Rene" userId="4ca4b716-c114-46dd-87d1-fe9b5a2c5e6a" providerId="ADAL" clId="{68F200D2-D32D-4BB3-9AEA-00563DB81E06}" dt="2025-03-05T05:52:20.910" v="14854" actId="1076"/>
          <ac:spMkLst>
            <pc:docMk/>
            <pc:sldMk cId="3123890876" sldId="495"/>
            <ac:spMk id="29" creationId="{B704AF1B-16EF-5E7E-3427-09576639DE26}"/>
          </ac:spMkLst>
        </pc:spChg>
        <pc:spChg chg="add mod">
          <ac:chgData name="Genis, Rene" userId="4ca4b716-c114-46dd-87d1-fe9b5a2c5e6a" providerId="ADAL" clId="{68F200D2-D32D-4BB3-9AEA-00563DB81E06}" dt="2025-03-05T05:52:19.923" v="14853" actId="1076"/>
          <ac:spMkLst>
            <pc:docMk/>
            <pc:sldMk cId="3123890876" sldId="495"/>
            <ac:spMk id="30" creationId="{58CFEA2E-D98E-641F-AC43-D7A7063757B7}"/>
          </ac:spMkLst>
        </pc:spChg>
        <pc:spChg chg="add mod">
          <ac:chgData name="Genis, Rene" userId="4ca4b716-c114-46dd-87d1-fe9b5a2c5e6a" providerId="ADAL" clId="{68F200D2-D32D-4BB3-9AEA-00563DB81E06}" dt="2025-03-05T05:52:19.037" v="14852" actId="1076"/>
          <ac:spMkLst>
            <pc:docMk/>
            <pc:sldMk cId="3123890876" sldId="495"/>
            <ac:spMk id="31" creationId="{4733CE47-A51F-363C-2AC9-835860890C86}"/>
          </ac:spMkLst>
        </pc:spChg>
        <pc:spChg chg="add mod">
          <ac:chgData name="Genis, Rene" userId="4ca4b716-c114-46dd-87d1-fe9b5a2c5e6a" providerId="ADAL" clId="{68F200D2-D32D-4BB3-9AEA-00563DB81E06}" dt="2025-03-05T05:52:33.142" v="14877" actId="20577"/>
          <ac:spMkLst>
            <pc:docMk/>
            <pc:sldMk cId="3123890876" sldId="495"/>
            <ac:spMk id="32" creationId="{18EA0EA2-B82E-DB59-0754-ED07D24BC019}"/>
          </ac:spMkLst>
        </pc:spChg>
        <pc:spChg chg="add mod">
          <ac:chgData name="Genis, Rene" userId="4ca4b716-c114-46dd-87d1-fe9b5a2c5e6a" providerId="ADAL" clId="{68F200D2-D32D-4BB3-9AEA-00563DB81E06}" dt="2025-03-05T05:52:38.070" v="14879" actId="1076"/>
          <ac:spMkLst>
            <pc:docMk/>
            <pc:sldMk cId="3123890876" sldId="495"/>
            <ac:spMk id="33" creationId="{28C21FF5-51BA-E6F4-065D-5AD24085CFEA}"/>
          </ac:spMkLst>
        </pc:spChg>
        <pc:spChg chg="add mod">
          <ac:chgData name="Genis, Rene" userId="4ca4b716-c114-46dd-87d1-fe9b5a2c5e6a" providerId="ADAL" clId="{68F200D2-D32D-4BB3-9AEA-00563DB81E06}" dt="2025-03-05T05:52:42.321" v="14881" actId="1076"/>
          <ac:spMkLst>
            <pc:docMk/>
            <pc:sldMk cId="3123890876" sldId="495"/>
            <ac:spMk id="34" creationId="{0C7BDF77-17C1-79E6-6286-1B8D2B663E06}"/>
          </ac:spMkLst>
        </pc:spChg>
        <pc:picChg chg="mod">
          <ac:chgData name="Genis, Rene" userId="4ca4b716-c114-46dd-87d1-fe9b5a2c5e6a" providerId="ADAL" clId="{68F200D2-D32D-4BB3-9AEA-00563DB81E06}" dt="2025-03-05T05:38:16.487" v="14401" actId="1076"/>
          <ac:picMkLst>
            <pc:docMk/>
            <pc:sldMk cId="3123890876" sldId="495"/>
            <ac:picMk id="17" creationId="{39CE316A-C233-D719-9A37-F5D9D6BCB0EE}"/>
          </ac:picMkLst>
        </pc:picChg>
        <pc:picChg chg="add mod">
          <ac:chgData name="Genis, Rene" userId="4ca4b716-c114-46dd-87d1-fe9b5a2c5e6a" providerId="ADAL" clId="{68F200D2-D32D-4BB3-9AEA-00563DB81E06}" dt="2025-03-05T06:15:09.431" v="16074" actId="1076"/>
          <ac:picMkLst>
            <pc:docMk/>
            <pc:sldMk cId="3123890876" sldId="495"/>
            <ac:picMk id="36" creationId="{C208BEA8-E4DB-7565-8050-38CB13DCCCA9}"/>
          </ac:picMkLst>
        </pc:picChg>
      </pc:sldChg>
      <pc:sldChg chg="addSp delSp modSp add mod ord delAnim modAnim modNotesTx">
        <pc:chgData name="Genis, Rene" userId="4ca4b716-c114-46dd-87d1-fe9b5a2c5e6a" providerId="ADAL" clId="{68F200D2-D32D-4BB3-9AEA-00563DB81E06}" dt="2025-03-05T12:10:22.033" v="17217"/>
        <pc:sldMkLst>
          <pc:docMk/>
          <pc:sldMk cId="3199358052" sldId="496"/>
        </pc:sldMkLst>
        <pc:spChg chg="add mod">
          <ac:chgData name="Genis, Rene" userId="4ca4b716-c114-46dd-87d1-fe9b5a2c5e6a" providerId="ADAL" clId="{68F200D2-D32D-4BB3-9AEA-00563DB81E06}" dt="2025-03-05T06:01:40.498" v="15098" actId="20577"/>
          <ac:spMkLst>
            <pc:docMk/>
            <pc:sldMk cId="3199358052" sldId="496"/>
            <ac:spMk id="2" creationId="{9137A390-D459-078E-B189-4A3E50E25F25}"/>
          </ac:spMkLst>
        </pc:spChg>
        <pc:spChg chg="add mod">
          <ac:chgData name="Genis, Rene" userId="4ca4b716-c114-46dd-87d1-fe9b5a2c5e6a" providerId="ADAL" clId="{68F200D2-D32D-4BB3-9AEA-00563DB81E06}" dt="2025-03-05T06:01:34.505" v="15081" actId="14100"/>
          <ac:spMkLst>
            <pc:docMk/>
            <pc:sldMk cId="3199358052" sldId="496"/>
            <ac:spMk id="3" creationId="{049D59B1-DFC9-ECFC-A8AB-A6A66E25A1E7}"/>
          </ac:spMkLst>
        </pc:spChg>
        <pc:spChg chg="add mod">
          <ac:chgData name="Genis, Rene" userId="4ca4b716-c114-46dd-87d1-fe9b5a2c5e6a" providerId="ADAL" clId="{68F200D2-D32D-4BB3-9AEA-00563DB81E06}" dt="2025-03-05T06:02:00.717" v="15113" actId="20577"/>
          <ac:spMkLst>
            <pc:docMk/>
            <pc:sldMk cId="3199358052" sldId="496"/>
            <ac:spMk id="4" creationId="{F2143D86-7036-F4D6-BB1C-D2AC4D5F3D24}"/>
          </ac:spMkLst>
        </pc:spChg>
        <pc:spChg chg="mod">
          <ac:chgData name="Genis, Rene" userId="4ca4b716-c114-46dd-87d1-fe9b5a2c5e6a" providerId="ADAL" clId="{68F200D2-D32D-4BB3-9AEA-00563DB81E06}" dt="2025-03-05T06:00:55.453" v="15066" actId="1076"/>
          <ac:spMkLst>
            <pc:docMk/>
            <pc:sldMk cId="3199358052" sldId="496"/>
            <ac:spMk id="5" creationId="{2070D7B7-CE03-0B7D-17B3-BF8EF09F100D}"/>
          </ac:spMkLst>
        </pc:spChg>
        <pc:spChg chg="mod ord">
          <ac:chgData name="Genis, Rene" userId="4ca4b716-c114-46dd-87d1-fe9b5a2c5e6a" providerId="ADAL" clId="{68F200D2-D32D-4BB3-9AEA-00563DB81E06}" dt="2025-03-05T06:00:59.006" v="15068" actId="1076"/>
          <ac:spMkLst>
            <pc:docMk/>
            <pc:sldMk cId="3199358052" sldId="496"/>
            <ac:spMk id="6" creationId="{B7EE9D48-C4C6-4E4B-1069-BA9113DB4439}"/>
          </ac:spMkLst>
        </pc:spChg>
        <pc:spChg chg="mod">
          <ac:chgData name="Genis, Rene" userId="4ca4b716-c114-46dd-87d1-fe9b5a2c5e6a" providerId="ADAL" clId="{68F200D2-D32D-4BB3-9AEA-00563DB81E06}" dt="2025-03-05T06:01:25.887" v="15077" actId="14100"/>
          <ac:spMkLst>
            <pc:docMk/>
            <pc:sldMk cId="3199358052" sldId="496"/>
            <ac:spMk id="7" creationId="{EB2B9005-3557-ABBE-1742-709DC1C50EF2}"/>
          </ac:spMkLst>
        </pc:spChg>
        <pc:spChg chg="mod">
          <ac:chgData name="Genis, Rene" userId="4ca4b716-c114-46dd-87d1-fe9b5a2c5e6a" providerId="ADAL" clId="{68F200D2-D32D-4BB3-9AEA-00563DB81E06}" dt="2025-03-05T06:00:56.951" v="15067" actId="1076"/>
          <ac:spMkLst>
            <pc:docMk/>
            <pc:sldMk cId="3199358052" sldId="496"/>
            <ac:spMk id="9" creationId="{F77CD753-F8BC-00E9-2C1C-F55651155F6F}"/>
          </ac:spMkLst>
        </pc:spChg>
        <pc:spChg chg="del mod">
          <ac:chgData name="Genis, Rene" userId="4ca4b716-c114-46dd-87d1-fe9b5a2c5e6a" providerId="ADAL" clId="{68F200D2-D32D-4BB3-9AEA-00563DB81E06}" dt="2025-03-05T06:00:22.108" v="15054" actId="478"/>
          <ac:spMkLst>
            <pc:docMk/>
            <pc:sldMk cId="3199358052" sldId="496"/>
            <ac:spMk id="10" creationId="{537789D8-0CA6-441B-BB12-DFA0088EE6E6}"/>
          </ac:spMkLst>
        </pc:spChg>
        <pc:spChg chg="del mod">
          <ac:chgData name="Genis, Rene" userId="4ca4b716-c114-46dd-87d1-fe9b5a2c5e6a" providerId="ADAL" clId="{68F200D2-D32D-4BB3-9AEA-00563DB81E06}" dt="2025-03-05T06:00:24.655" v="15056" actId="478"/>
          <ac:spMkLst>
            <pc:docMk/>
            <pc:sldMk cId="3199358052" sldId="496"/>
            <ac:spMk id="11" creationId="{40E9DD2D-8010-24E1-9826-076B7C064564}"/>
          </ac:spMkLst>
        </pc:spChg>
        <pc:spChg chg="del">
          <ac:chgData name="Genis, Rene" userId="4ca4b716-c114-46dd-87d1-fe9b5a2c5e6a" providerId="ADAL" clId="{68F200D2-D32D-4BB3-9AEA-00563DB81E06}" dt="2025-03-05T06:00:25.958" v="15057" actId="478"/>
          <ac:spMkLst>
            <pc:docMk/>
            <pc:sldMk cId="3199358052" sldId="496"/>
            <ac:spMk id="12" creationId="{E6E8CAEB-9F32-C28F-18DC-442F5CCB852B}"/>
          </ac:spMkLst>
        </pc:spChg>
        <pc:spChg chg="mod ord">
          <ac:chgData name="Genis, Rene" userId="4ca4b716-c114-46dd-87d1-fe9b5a2c5e6a" providerId="ADAL" clId="{68F200D2-D32D-4BB3-9AEA-00563DB81E06}" dt="2025-03-05T06:01:28.275" v="15078" actId="14100"/>
          <ac:spMkLst>
            <pc:docMk/>
            <pc:sldMk cId="3199358052" sldId="496"/>
            <ac:spMk id="13" creationId="{FB8BF94C-6AAD-695F-9FF3-B07D5D196650}"/>
          </ac:spMkLst>
        </pc:spChg>
        <pc:spChg chg="del">
          <ac:chgData name="Genis, Rene" userId="4ca4b716-c114-46dd-87d1-fe9b5a2c5e6a" providerId="ADAL" clId="{68F200D2-D32D-4BB3-9AEA-00563DB81E06}" dt="2025-03-05T06:00:16.471" v="15051" actId="478"/>
          <ac:spMkLst>
            <pc:docMk/>
            <pc:sldMk cId="3199358052" sldId="496"/>
            <ac:spMk id="14" creationId="{3F643FC1-9D4F-3DBC-252A-3F326267BAE6}"/>
          </ac:spMkLst>
        </pc:spChg>
        <pc:spChg chg="del">
          <ac:chgData name="Genis, Rene" userId="4ca4b716-c114-46dd-87d1-fe9b5a2c5e6a" providerId="ADAL" clId="{68F200D2-D32D-4BB3-9AEA-00563DB81E06}" dt="2025-03-05T06:00:18.535" v="15052" actId="478"/>
          <ac:spMkLst>
            <pc:docMk/>
            <pc:sldMk cId="3199358052" sldId="496"/>
            <ac:spMk id="15" creationId="{BB64B851-078B-982C-397F-508A5A6AD90C}"/>
          </ac:spMkLst>
        </pc:spChg>
        <pc:spChg chg="del">
          <ac:chgData name="Genis, Rene" userId="4ca4b716-c114-46dd-87d1-fe9b5a2c5e6a" providerId="ADAL" clId="{68F200D2-D32D-4BB3-9AEA-00563DB81E06}" dt="2025-03-05T06:00:07.619" v="15049" actId="478"/>
          <ac:spMkLst>
            <pc:docMk/>
            <pc:sldMk cId="3199358052" sldId="496"/>
            <ac:spMk id="16" creationId="{29441A3C-37BF-875B-72EC-1CA094BE677B}"/>
          </ac:spMkLst>
        </pc:spChg>
        <pc:spChg chg="del">
          <ac:chgData name="Genis, Rene" userId="4ca4b716-c114-46dd-87d1-fe9b5a2c5e6a" providerId="ADAL" clId="{68F200D2-D32D-4BB3-9AEA-00563DB81E06}" dt="2025-03-05T06:00:07.619" v="15049" actId="478"/>
          <ac:spMkLst>
            <pc:docMk/>
            <pc:sldMk cId="3199358052" sldId="496"/>
            <ac:spMk id="18" creationId="{53704A07-93D7-622B-B809-AC7C86D16465}"/>
          </ac:spMkLst>
        </pc:spChg>
        <pc:spChg chg="del">
          <ac:chgData name="Genis, Rene" userId="4ca4b716-c114-46dd-87d1-fe9b5a2c5e6a" providerId="ADAL" clId="{68F200D2-D32D-4BB3-9AEA-00563DB81E06}" dt="2025-03-05T06:00:07.619" v="15049" actId="478"/>
          <ac:spMkLst>
            <pc:docMk/>
            <pc:sldMk cId="3199358052" sldId="496"/>
            <ac:spMk id="19" creationId="{369D9F0C-0688-48EC-C82B-4BB44EFA8383}"/>
          </ac:spMkLst>
        </pc:spChg>
        <pc:spChg chg="del mod">
          <ac:chgData name="Genis, Rene" userId="4ca4b716-c114-46dd-87d1-fe9b5a2c5e6a" providerId="ADAL" clId="{68F200D2-D32D-4BB3-9AEA-00563DB81E06}" dt="2025-03-05T06:00:32.262" v="15059" actId="478"/>
          <ac:spMkLst>
            <pc:docMk/>
            <pc:sldMk cId="3199358052" sldId="496"/>
            <ac:spMk id="20" creationId="{0C17FC48-BB50-5C83-7B70-F3CB0E08BDDA}"/>
          </ac:spMkLst>
        </pc:spChg>
        <pc:spChg chg="del">
          <ac:chgData name="Genis, Rene" userId="4ca4b716-c114-46dd-87d1-fe9b5a2c5e6a" providerId="ADAL" clId="{68F200D2-D32D-4BB3-9AEA-00563DB81E06}" dt="2025-03-05T06:00:12.132" v="15050" actId="478"/>
          <ac:spMkLst>
            <pc:docMk/>
            <pc:sldMk cId="3199358052" sldId="496"/>
            <ac:spMk id="22" creationId="{796EF0ED-8B3B-1563-FDED-860B010D0ABD}"/>
          </ac:spMkLst>
        </pc:spChg>
        <pc:spChg chg="del">
          <ac:chgData name="Genis, Rene" userId="4ca4b716-c114-46dd-87d1-fe9b5a2c5e6a" providerId="ADAL" clId="{68F200D2-D32D-4BB3-9AEA-00563DB81E06}" dt="2025-03-05T06:00:12.132" v="15050" actId="478"/>
          <ac:spMkLst>
            <pc:docMk/>
            <pc:sldMk cId="3199358052" sldId="496"/>
            <ac:spMk id="24" creationId="{FBC01BFB-119C-64E8-4688-AEAB5A28BEE1}"/>
          </ac:spMkLst>
        </pc:spChg>
        <pc:spChg chg="del">
          <ac:chgData name="Genis, Rene" userId="4ca4b716-c114-46dd-87d1-fe9b5a2c5e6a" providerId="ADAL" clId="{68F200D2-D32D-4BB3-9AEA-00563DB81E06}" dt="2025-03-05T06:00:12.132" v="15050" actId="478"/>
          <ac:spMkLst>
            <pc:docMk/>
            <pc:sldMk cId="3199358052" sldId="496"/>
            <ac:spMk id="25" creationId="{5BF9DA63-9B5A-9670-B695-19475ADB7D7F}"/>
          </ac:spMkLst>
        </pc:spChg>
        <pc:spChg chg="del">
          <ac:chgData name="Genis, Rene" userId="4ca4b716-c114-46dd-87d1-fe9b5a2c5e6a" providerId="ADAL" clId="{68F200D2-D32D-4BB3-9AEA-00563DB81E06}" dt="2025-03-05T06:00:07.619" v="15049" actId="478"/>
          <ac:spMkLst>
            <pc:docMk/>
            <pc:sldMk cId="3199358052" sldId="496"/>
            <ac:spMk id="26" creationId="{004F1B09-6D25-D722-9BF4-DD950311E40C}"/>
          </ac:spMkLst>
        </pc:spChg>
        <pc:spChg chg="del">
          <ac:chgData name="Genis, Rene" userId="4ca4b716-c114-46dd-87d1-fe9b5a2c5e6a" providerId="ADAL" clId="{68F200D2-D32D-4BB3-9AEA-00563DB81E06}" dt="2025-03-05T06:00:12.132" v="15050" actId="478"/>
          <ac:spMkLst>
            <pc:docMk/>
            <pc:sldMk cId="3199358052" sldId="496"/>
            <ac:spMk id="28" creationId="{CE3D84AB-0582-CF9C-AF51-468631E39F82}"/>
          </ac:spMkLst>
        </pc:spChg>
        <pc:spChg chg="del">
          <ac:chgData name="Genis, Rene" userId="4ca4b716-c114-46dd-87d1-fe9b5a2c5e6a" providerId="ADAL" clId="{68F200D2-D32D-4BB3-9AEA-00563DB81E06}" dt="2025-03-05T06:00:07.619" v="15049" actId="478"/>
          <ac:spMkLst>
            <pc:docMk/>
            <pc:sldMk cId="3199358052" sldId="496"/>
            <ac:spMk id="29" creationId="{3A43ABB7-C50B-A912-ED51-BFDE78CD66AB}"/>
          </ac:spMkLst>
        </pc:spChg>
        <pc:spChg chg="del">
          <ac:chgData name="Genis, Rene" userId="4ca4b716-c114-46dd-87d1-fe9b5a2c5e6a" providerId="ADAL" clId="{68F200D2-D32D-4BB3-9AEA-00563DB81E06}" dt="2025-03-05T06:00:07.619" v="15049" actId="478"/>
          <ac:spMkLst>
            <pc:docMk/>
            <pc:sldMk cId="3199358052" sldId="496"/>
            <ac:spMk id="30" creationId="{BFF0CDD6-5C6A-1B9C-1100-49E767B55D8A}"/>
          </ac:spMkLst>
        </pc:spChg>
        <pc:spChg chg="del">
          <ac:chgData name="Genis, Rene" userId="4ca4b716-c114-46dd-87d1-fe9b5a2c5e6a" providerId="ADAL" clId="{68F200D2-D32D-4BB3-9AEA-00563DB81E06}" dt="2025-03-05T06:00:07.619" v="15049" actId="478"/>
          <ac:spMkLst>
            <pc:docMk/>
            <pc:sldMk cId="3199358052" sldId="496"/>
            <ac:spMk id="31" creationId="{63BDB613-0F63-DEEF-0367-B5B9F9A42826}"/>
          </ac:spMkLst>
        </pc:spChg>
        <pc:spChg chg="del">
          <ac:chgData name="Genis, Rene" userId="4ca4b716-c114-46dd-87d1-fe9b5a2c5e6a" providerId="ADAL" clId="{68F200D2-D32D-4BB3-9AEA-00563DB81E06}" dt="2025-03-05T06:00:07.619" v="15049" actId="478"/>
          <ac:spMkLst>
            <pc:docMk/>
            <pc:sldMk cId="3199358052" sldId="496"/>
            <ac:spMk id="32" creationId="{2AA1FE1F-CF07-0BCF-86BA-A0135C0592C8}"/>
          </ac:spMkLst>
        </pc:spChg>
        <pc:spChg chg="del">
          <ac:chgData name="Genis, Rene" userId="4ca4b716-c114-46dd-87d1-fe9b5a2c5e6a" providerId="ADAL" clId="{68F200D2-D32D-4BB3-9AEA-00563DB81E06}" dt="2025-03-05T06:00:07.619" v="15049" actId="478"/>
          <ac:spMkLst>
            <pc:docMk/>
            <pc:sldMk cId="3199358052" sldId="496"/>
            <ac:spMk id="33" creationId="{D6F13938-AFC1-24F0-3947-F1E6822E2D6A}"/>
          </ac:spMkLst>
        </pc:spChg>
        <pc:spChg chg="del">
          <ac:chgData name="Genis, Rene" userId="4ca4b716-c114-46dd-87d1-fe9b5a2c5e6a" providerId="ADAL" clId="{68F200D2-D32D-4BB3-9AEA-00563DB81E06}" dt="2025-03-05T06:00:07.619" v="15049" actId="478"/>
          <ac:spMkLst>
            <pc:docMk/>
            <pc:sldMk cId="3199358052" sldId="496"/>
            <ac:spMk id="34" creationId="{44912DA4-8704-9FAF-D676-0B281B5CB06B}"/>
          </ac:spMkLst>
        </pc:spChg>
        <pc:spChg chg="add mod">
          <ac:chgData name="Genis, Rene" userId="4ca4b716-c114-46dd-87d1-fe9b5a2c5e6a" providerId="ADAL" clId="{68F200D2-D32D-4BB3-9AEA-00563DB81E06}" dt="2025-03-05T06:02:17.442" v="15148" actId="20577"/>
          <ac:spMkLst>
            <pc:docMk/>
            <pc:sldMk cId="3199358052" sldId="496"/>
            <ac:spMk id="35" creationId="{69D1CA84-0272-3347-1BFE-6C807BEB2EBB}"/>
          </ac:spMkLst>
        </pc:spChg>
        <pc:spChg chg="add mod">
          <ac:chgData name="Genis, Rene" userId="4ca4b716-c114-46dd-87d1-fe9b5a2c5e6a" providerId="ADAL" clId="{68F200D2-D32D-4BB3-9AEA-00563DB81E06}" dt="2025-03-05T06:02:51.242" v="15212" actId="20577"/>
          <ac:spMkLst>
            <pc:docMk/>
            <pc:sldMk cId="3199358052" sldId="496"/>
            <ac:spMk id="37" creationId="{F929076C-E183-25BF-59F4-176671A1BF25}"/>
          </ac:spMkLst>
        </pc:spChg>
        <pc:spChg chg="add mod">
          <ac:chgData name="Genis, Rene" userId="4ca4b716-c114-46dd-87d1-fe9b5a2c5e6a" providerId="ADAL" clId="{68F200D2-D32D-4BB3-9AEA-00563DB81E06}" dt="2025-03-05T06:03:07.347" v="15233" actId="20577"/>
          <ac:spMkLst>
            <pc:docMk/>
            <pc:sldMk cId="3199358052" sldId="496"/>
            <ac:spMk id="38" creationId="{D795526F-1451-24C5-CDD8-AF089B783188}"/>
          </ac:spMkLst>
        </pc:spChg>
        <pc:spChg chg="add mod">
          <ac:chgData name="Genis, Rene" userId="4ca4b716-c114-46dd-87d1-fe9b5a2c5e6a" providerId="ADAL" clId="{68F200D2-D32D-4BB3-9AEA-00563DB81E06}" dt="2025-03-05T06:03:24.149" v="15266" actId="6549"/>
          <ac:spMkLst>
            <pc:docMk/>
            <pc:sldMk cId="3199358052" sldId="496"/>
            <ac:spMk id="39" creationId="{7C72D668-B93A-084F-F36F-712ACC7EC4F9}"/>
          </ac:spMkLst>
        </pc:spChg>
        <pc:spChg chg="add del mod">
          <ac:chgData name="Genis, Rene" userId="4ca4b716-c114-46dd-87d1-fe9b5a2c5e6a" providerId="ADAL" clId="{68F200D2-D32D-4BB3-9AEA-00563DB81E06}" dt="2025-03-05T06:07:57.149" v="15331" actId="478"/>
          <ac:spMkLst>
            <pc:docMk/>
            <pc:sldMk cId="3199358052" sldId="496"/>
            <ac:spMk id="42" creationId="{DB05DBD0-9B23-153A-3FE9-20A74C5F0902}"/>
          </ac:spMkLst>
        </pc:spChg>
        <pc:picChg chg="del">
          <ac:chgData name="Genis, Rene" userId="4ca4b716-c114-46dd-87d1-fe9b5a2c5e6a" providerId="ADAL" clId="{68F200D2-D32D-4BB3-9AEA-00563DB81E06}" dt="2025-03-05T05:58:33.732" v="14947" actId="478"/>
          <ac:picMkLst>
            <pc:docMk/>
            <pc:sldMk cId="3199358052" sldId="496"/>
            <ac:picMk id="36" creationId="{953B3789-7137-763F-6092-A0F5EFCD246F}"/>
          </ac:picMkLst>
        </pc:picChg>
        <pc:picChg chg="add del mod">
          <ac:chgData name="Genis, Rene" userId="4ca4b716-c114-46dd-87d1-fe9b5a2c5e6a" providerId="ADAL" clId="{68F200D2-D32D-4BB3-9AEA-00563DB81E06}" dt="2025-03-05T06:07:54.613" v="15330" actId="478"/>
          <ac:picMkLst>
            <pc:docMk/>
            <pc:sldMk cId="3199358052" sldId="496"/>
            <ac:picMk id="41" creationId="{9053F463-638F-0F13-11DF-2CF94EDFBD6F}"/>
          </ac:picMkLst>
        </pc:picChg>
      </pc:sldChg>
      <pc:sldChg chg="addSp delSp modSp add mod ord delAnim modAnim modNotesTx">
        <pc:chgData name="Genis, Rene" userId="4ca4b716-c114-46dd-87d1-fe9b5a2c5e6a" providerId="ADAL" clId="{68F200D2-D32D-4BB3-9AEA-00563DB81E06}" dt="2025-03-05T12:10:22.033" v="17217"/>
        <pc:sldMkLst>
          <pc:docMk/>
          <pc:sldMk cId="3274671723" sldId="497"/>
        </pc:sldMkLst>
        <pc:spChg chg="del">
          <ac:chgData name="Genis, Rene" userId="4ca4b716-c114-46dd-87d1-fe9b5a2c5e6a" providerId="ADAL" clId="{68F200D2-D32D-4BB3-9AEA-00563DB81E06}" dt="2025-03-05T06:08:18.825" v="15340" actId="478"/>
          <ac:spMkLst>
            <pc:docMk/>
            <pc:sldMk cId="3274671723" sldId="497"/>
            <ac:spMk id="2" creationId="{9137A390-D459-078E-B189-4A3E50E25F25}"/>
          </ac:spMkLst>
        </pc:spChg>
        <pc:spChg chg="del">
          <ac:chgData name="Genis, Rene" userId="4ca4b716-c114-46dd-87d1-fe9b5a2c5e6a" providerId="ADAL" clId="{68F200D2-D32D-4BB3-9AEA-00563DB81E06}" dt="2025-03-05T06:08:22.359" v="15344" actId="478"/>
          <ac:spMkLst>
            <pc:docMk/>
            <pc:sldMk cId="3274671723" sldId="497"/>
            <ac:spMk id="3" creationId="{049D59B1-DFC9-ECFC-A8AB-A6A66E25A1E7}"/>
          </ac:spMkLst>
        </pc:spChg>
        <pc:spChg chg="del">
          <ac:chgData name="Genis, Rene" userId="4ca4b716-c114-46dd-87d1-fe9b5a2c5e6a" providerId="ADAL" clId="{68F200D2-D32D-4BB3-9AEA-00563DB81E06}" dt="2025-03-05T06:08:20.497" v="15342" actId="478"/>
          <ac:spMkLst>
            <pc:docMk/>
            <pc:sldMk cId="3274671723" sldId="497"/>
            <ac:spMk id="4" creationId="{F2143D86-7036-F4D6-BB1C-D2AC4D5F3D24}"/>
          </ac:spMkLst>
        </pc:spChg>
        <pc:spChg chg="del">
          <ac:chgData name="Genis, Rene" userId="4ca4b716-c114-46dd-87d1-fe9b5a2c5e6a" providerId="ADAL" clId="{68F200D2-D32D-4BB3-9AEA-00563DB81E06}" dt="2025-03-05T06:08:27.915" v="15349" actId="478"/>
          <ac:spMkLst>
            <pc:docMk/>
            <pc:sldMk cId="3274671723" sldId="497"/>
            <ac:spMk id="5" creationId="{2070D7B7-CE03-0B7D-17B3-BF8EF09F100D}"/>
          </ac:spMkLst>
        </pc:spChg>
        <pc:spChg chg="del">
          <ac:chgData name="Genis, Rene" userId="4ca4b716-c114-46dd-87d1-fe9b5a2c5e6a" providerId="ADAL" clId="{68F200D2-D32D-4BB3-9AEA-00563DB81E06}" dt="2025-03-05T06:08:23.030" v="15345" actId="478"/>
          <ac:spMkLst>
            <pc:docMk/>
            <pc:sldMk cId="3274671723" sldId="497"/>
            <ac:spMk id="6" creationId="{B7EE9D48-C4C6-4E4B-1069-BA9113DB4439}"/>
          </ac:spMkLst>
        </pc:spChg>
        <pc:spChg chg="del">
          <ac:chgData name="Genis, Rene" userId="4ca4b716-c114-46dd-87d1-fe9b5a2c5e6a" providerId="ADAL" clId="{68F200D2-D32D-4BB3-9AEA-00563DB81E06}" dt="2025-03-05T06:08:27.212" v="15348" actId="478"/>
          <ac:spMkLst>
            <pc:docMk/>
            <pc:sldMk cId="3274671723" sldId="497"/>
            <ac:spMk id="7" creationId="{EB2B9005-3557-ABBE-1742-709DC1C50EF2}"/>
          </ac:spMkLst>
        </pc:spChg>
        <pc:spChg chg="del">
          <ac:chgData name="Genis, Rene" userId="4ca4b716-c114-46dd-87d1-fe9b5a2c5e6a" providerId="ADAL" clId="{68F200D2-D32D-4BB3-9AEA-00563DB81E06}" dt="2025-03-05T06:08:25.421" v="15347" actId="478"/>
          <ac:spMkLst>
            <pc:docMk/>
            <pc:sldMk cId="3274671723" sldId="497"/>
            <ac:spMk id="9" creationId="{F77CD753-F8BC-00E9-2C1C-F55651155F6F}"/>
          </ac:spMkLst>
        </pc:spChg>
        <pc:spChg chg="del">
          <ac:chgData name="Genis, Rene" userId="4ca4b716-c114-46dd-87d1-fe9b5a2c5e6a" providerId="ADAL" clId="{68F200D2-D32D-4BB3-9AEA-00563DB81E06}" dt="2025-03-05T06:08:24.634" v="15346" actId="478"/>
          <ac:spMkLst>
            <pc:docMk/>
            <pc:sldMk cId="3274671723" sldId="497"/>
            <ac:spMk id="13" creationId="{FB8BF94C-6AAD-695F-9FF3-B07D5D196650}"/>
          </ac:spMkLst>
        </pc:spChg>
        <pc:spChg chg="del">
          <ac:chgData name="Genis, Rene" userId="4ca4b716-c114-46dd-87d1-fe9b5a2c5e6a" providerId="ADAL" clId="{68F200D2-D32D-4BB3-9AEA-00563DB81E06}" dt="2025-03-05T06:08:18.072" v="15339" actId="478"/>
          <ac:spMkLst>
            <pc:docMk/>
            <pc:sldMk cId="3274671723" sldId="497"/>
            <ac:spMk id="35" creationId="{69D1CA84-0272-3347-1BFE-6C807BEB2EBB}"/>
          </ac:spMkLst>
        </pc:spChg>
        <pc:spChg chg="del">
          <ac:chgData name="Genis, Rene" userId="4ca4b716-c114-46dd-87d1-fe9b5a2c5e6a" providerId="ADAL" clId="{68F200D2-D32D-4BB3-9AEA-00563DB81E06}" dt="2025-03-05T06:08:17.396" v="15338" actId="478"/>
          <ac:spMkLst>
            <pc:docMk/>
            <pc:sldMk cId="3274671723" sldId="497"/>
            <ac:spMk id="37" creationId="{F929076C-E183-25BF-59F4-176671A1BF25}"/>
          </ac:spMkLst>
        </pc:spChg>
        <pc:spChg chg="del mod">
          <ac:chgData name="Genis, Rene" userId="4ca4b716-c114-46dd-87d1-fe9b5a2c5e6a" providerId="ADAL" clId="{68F200D2-D32D-4BB3-9AEA-00563DB81E06}" dt="2025-03-05T06:08:21.440" v="15343" actId="478"/>
          <ac:spMkLst>
            <pc:docMk/>
            <pc:sldMk cId="3274671723" sldId="497"/>
            <ac:spMk id="38" creationId="{D795526F-1451-24C5-CDD8-AF089B783188}"/>
          </ac:spMkLst>
        </pc:spChg>
        <pc:spChg chg="del mod">
          <ac:chgData name="Genis, Rene" userId="4ca4b716-c114-46dd-87d1-fe9b5a2c5e6a" providerId="ADAL" clId="{68F200D2-D32D-4BB3-9AEA-00563DB81E06}" dt="2025-03-05T06:08:19.536" v="15341" actId="478"/>
          <ac:spMkLst>
            <pc:docMk/>
            <pc:sldMk cId="3274671723" sldId="497"/>
            <ac:spMk id="39" creationId="{7C72D668-B93A-084F-F36F-712ACC7EC4F9}"/>
          </ac:spMkLst>
        </pc:spChg>
        <pc:spChg chg="ord">
          <ac:chgData name="Genis, Rene" userId="4ca4b716-c114-46dd-87d1-fe9b5a2c5e6a" providerId="ADAL" clId="{68F200D2-D32D-4BB3-9AEA-00563DB81E06}" dt="2025-03-05T06:10:15.704" v="15362" actId="170"/>
          <ac:spMkLst>
            <pc:docMk/>
            <pc:sldMk cId="3274671723" sldId="497"/>
            <ac:spMk id="42" creationId="{DB05DBD0-9B23-153A-3FE9-20A74C5F0902}"/>
          </ac:spMkLst>
        </pc:spChg>
        <pc:picChg chg="add mod">
          <ac:chgData name="Genis, Rene" userId="4ca4b716-c114-46dd-87d1-fe9b5a2c5e6a" providerId="ADAL" clId="{68F200D2-D32D-4BB3-9AEA-00563DB81E06}" dt="2025-03-05T06:10:23.895" v="15366" actId="1076"/>
          <ac:picMkLst>
            <pc:docMk/>
            <pc:sldMk cId="3274671723" sldId="497"/>
            <ac:picMk id="10" creationId="{9053F463-638F-0F13-11DF-2CF94EDFBD6F}"/>
          </ac:picMkLst>
        </pc:picChg>
        <pc:picChg chg="del mod">
          <ac:chgData name="Genis, Rene" userId="4ca4b716-c114-46dd-87d1-fe9b5a2c5e6a" providerId="ADAL" clId="{68F200D2-D32D-4BB3-9AEA-00563DB81E06}" dt="2025-03-05T06:08:30.877" v="15350" actId="478"/>
          <ac:picMkLst>
            <pc:docMk/>
            <pc:sldMk cId="3274671723" sldId="497"/>
            <ac:picMk id="17" creationId="{C34D4BF7-883B-5C16-EB0E-3552E12B4148}"/>
          </ac:picMkLst>
        </pc:picChg>
        <pc:picChg chg="del mod">
          <ac:chgData name="Genis, Rene" userId="4ca4b716-c114-46dd-87d1-fe9b5a2c5e6a" providerId="ADAL" clId="{68F200D2-D32D-4BB3-9AEA-00563DB81E06}" dt="2025-03-05T06:08:07.427" v="15334" actId="21"/>
          <ac:picMkLst>
            <pc:docMk/>
            <pc:sldMk cId="3274671723" sldId="497"/>
            <ac:picMk id="41" creationId="{9053F463-638F-0F13-11DF-2CF94EDFBD6F}"/>
          </ac:picMkLst>
        </pc:picChg>
      </pc:sldChg>
      <pc:sldChg chg="addSp delSp modSp add mod ord addAnim delAnim modNotesTx">
        <pc:chgData name="Genis, Rene" userId="4ca4b716-c114-46dd-87d1-fe9b5a2c5e6a" providerId="ADAL" clId="{68F200D2-D32D-4BB3-9AEA-00563DB81E06}" dt="2025-03-05T13:36:03.514" v="18035" actId="1076"/>
        <pc:sldMkLst>
          <pc:docMk/>
          <pc:sldMk cId="3141328868" sldId="499"/>
        </pc:sldMkLst>
        <pc:spChg chg="del">
          <ac:chgData name="Genis, Rene" userId="4ca4b716-c114-46dd-87d1-fe9b5a2c5e6a" providerId="ADAL" clId="{68F200D2-D32D-4BB3-9AEA-00563DB81E06}" dt="2025-03-05T12:08:15.770" v="17212" actId="478"/>
          <ac:spMkLst>
            <pc:docMk/>
            <pc:sldMk cId="3141328868" sldId="499"/>
            <ac:spMk id="3" creationId="{7660FA1D-11A5-8291-15FF-AF65C703EF0D}"/>
          </ac:spMkLst>
        </pc:spChg>
        <pc:spChg chg="mod">
          <ac:chgData name="Genis, Rene" userId="4ca4b716-c114-46dd-87d1-fe9b5a2c5e6a" providerId="ADAL" clId="{68F200D2-D32D-4BB3-9AEA-00563DB81E06}" dt="2025-03-05T13:24:00.224" v="17632" actId="27636"/>
          <ac:spMkLst>
            <pc:docMk/>
            <pc:sldMk cId="3141328868" sldId="499"/>
            <ac:spMk id="8" creationId="{82F853ED-84A0-FD6B-3AC8-6139CD35F99A}"/>
          </ac:spMkLst>
        </pc:spChg>
        <pc:spChg chg="add del mod">
          <ac:chgData name="Genis, Rene" userId="4ca4b716-c114-46dd-87d1-fe9b5a2c5e6a" providerId="ADAL" clId="{68F200D2-D32D-4BB3-9AEA-00563DB81E06}" dt="2025-03-05T12:08:22.202" v="17213" actId="478"/>
          <ac:spMkLst>
            <pc:docMk/>
            <pc:sldMk cId="3141328868" sldId="499"/>
            <ac:spMk id="9" creationId="{CC1E6CD3-7194-159F-87C7-CFEBF5108327}"/>
          </ac:spMkLst>
        </pc:spChg>
        <pc:spChg chg="add del">
          <ac:chgData name="Genis, Rene" userId="4ca4b716-c114-46dd-87d1-fe9b5a2c5e6a" providerId="ADAL" clId="{68F200D2-D32D-4BB3-9AEA-00563DB81E06}" dt="2025-03-05T12:23:12.909" v="17449" actId="26606"/>
          <ac:spMkLst>
            <pc:docMk/>
            <pc:sldMk cId="3141328868" sldId="499"/>
            <ac:spMk id="28" creationId="{55F54CD4-F1F0-452C-21CE-361FB3327F01}"/>
          </ac:spMkLst>
        </pc:spChg>
        <pc:spChg chg="add del">
          <ac:chgData name="Genis, Rene" userId="4ca4b716-c114-46dd-87d1-fe9b5a2c5e6a" providerId="ADAL" clId="{68F200D2-D32D-4BB3-9AEA-00563DB81E06}" dt="2025-03-05T12:23:12.909" v="17449" actId="26606"/>
          <ac:spMkLst>
            <pc:docMk/>
            <pc:sldMk cId="3141328868" sldId="499"/>
            <ac:spMk id="30" creationId="{201CAEC2-3F5F-1C3A-B8A7-5DB2378F6A36}"/>
          </ac:spMkLst>
        </pc:spChg>
        <pc:spChg chg="add del">
          <ac:chgData name="Genis, Rene" userId="4ca4b716-c114-46dd-87d1-fe9b5a2c5e6a" providerId="ADAL" clId="{68F200D2-D32D-4BB3-9AEA-00563DB81E06}" dt="2025-03-05T12:23:12.909" v="17449" actId="26606"/>
          <ac:spMkLst>
            <pc:docMk/>
            <pc:sldMk cId="3141328868" sldId="499"/>
            <ac:spMk id="32" creationId="{6A069187-1AA3-BBEE-3D4C-705F12D1CB4B}"/>
          </ac:spMkLst>
        </pc:spChg>
        <pc:spChg chg="add del">
          <ac:chgData name="Genis, Rene" userId="4ca4b716-c114-46dd-87d1-fe9b5a2c5e6a" providerId="ADAL" clId="{68F200D2-D32D-4BB3-9AEA-00563DB81E06}" dt="2025-03-05T12:23:12.909" v="17449" actId="26606"/>
          <ac:spMkLst>
            <pc:docMk/>
            <pc:sldMk cId="3141328868" sldId="499"/>
            <ac:spMk id="34" creationId="{D79C381C-420F-38AE-36CF-A2FCE2E8D1AB}"/>
          </ac:spMkLst>
        </pc:spChg>
        <pc:spChg chg="add del">
          <ac:chgData name="Genis, Rene" userId="4ca4b716-c114-46dd-87d1-fe9b5a2c5e6a" providerId="ADAL" clId="{68F200D2-D32D-4BB3-9AEA-00563DB81E06}" dt="2025-03-05T12:22:18.801" v="17436" actId="26606"/>
          <ac:spMkLst>
            <pc:docMk/>
            <pc:sldMk cId="3141328868" sldId="499"/>
            <ac:spMk id="39" creationId="{A8CCCB6D-5162-4AAE-A5E3-3AC55410DBCE}"/>
          </ac:spMkLst>
        </pc:spChg>
        <pc:spChg chg="add del">
          <ac:chgData name="Genis, Rene" userId="4ca4b716-c114-46dd-87d1-fe9b5a2c5e6a" providerId="ADAL" clId="{68F200D2-D32D-4BB3-9AEA-00563DB81E06}" dt="2025-03-05T12:22:18.801" v="17436" actId="26606"/>
          <ac:spMkLst>
            <pc:docMk/>
            <pc:sldMk cId="3141328868" sldId="499"/>
            <ac:spMk id="41" creationId="{0BCD8C04-CC7B-40EF-82EB-E9821F79BB86}"/>
          </ac:spMkLst>
        </pc:spChg>
        <pc:spChg chg="add del">
          <ac:chgData name="Genis, Rene" userId="4ca4b716-c114-46dd-87d1-fe9b5a2c5e6a" providerId="ADAL" clId="{68F200D2-D32D-4BB3-9AEA-00563DB81E06}" dt="2025-03-05T12:22:35.729" v="17439" actId="26606"/>
          <ac:spMkLst>
            <pc:docMk/>
            <pc:sldMk cId="3141328868" sldId="499"/>
            <ac:spMk id="43" creationId="{7C34E8CB-B972-4A94-8469-315C10C2AA93}"/>
          </ac:spMkLst>
        </pc:spChg>
        <pc:spChg chg="add del">
          <ac:chgData name="Genis, Rene" userId="4ca4b716-c114-46dd-87d1-fe9b5a2c5e6a" providerId="ADAL" clId="{68F200D2-D32D-4BB3-9AEA-00563DB81E06}" dt="2025-03-05T12:22:35.729" v="17439" actId="26606"/>
          <ac:spMkLst>
            <pc:docMk/>
            <pc:sldMk cId="3141328868" sldId="499"/>
            <ac:spMk id="44" creationId="{1D50F262-343C-4101-AB3C-9DA1072F7305}"/>
          </ac:spMkLst>
        </pc:spChg>
        <pc:spChg chg="add del">
          <ac:chgData name="Genis, Rene" userId="4ca4b716-c114-46dd-87d1-fe9b5a2c5e6a" providerId="ADAL" clId="{68F200D2-D32D-4BB3-9AEA-00563DB81E06}" dt="2025-03-05T12:22:35.729" v="17439" actId="26606"/>
          <ac:spMkLst>
            <pc:docMk/>
            <pc:sldMk cId="3141328868" sldId="499"/>
            <ac:spMk id="45" creationId="{114A821F-8663-46BA-8CC0-D4C44F639F3A}"/>
          </ac:spMkLst>
        </pc:spChg>
        <pc:spChg chg="add del">
          <ac:chgData name="Genis, Rene" userId="4ca4b716-c114-46dd-87d1-fe9b5a2c5e6a" providerId="ADAL" clId="{68F200D2-D32D-4BB3-9AEA-00563DB81E06}" dt="2025-03-05T12:22:35.729" v="17439" actId="26606"/>
          <ac:spMkLst>
            <pc:docMk/>
            <pc:sldMk cId="3141328868" sldId="499"/>
            <ac:spMk id="46" creationId="{6A0924B3-0260-445E-AFD7-9533C0D1B3C9}"/>
          </ac:spMkLst>
        </pc:spChg>
        <pc:spChg chg="add del">
          <ac:chgData name="Genis, Rene" userId="4ca4b716-c114-46dd-87d1-fe9b5a2c5e6a" providerId="ADAL" clId="{68F200D2-D32D-4BB3-9AEA-00563DB81E06}" dt="2025-03-05T12:22:35.729" v="17439" actId="26606"/>
          <ac:spMkLst>
            <pc:docMk/>
            <pc:sldMk cId="3141328868" sldId="499"/>
            <ac:spMk id="47" creationId="{67EF550F-47CE-4FB2-9DAC-12AD835C833D}"/>
          </ac:spMkLst>
        </pc:spChg>
        <pc:spChg chg="add del">
          <ac:chgData name="Genis, Rene" userId="4ca4b716-c114-46dd-87d1-fe9b5a2c5e6a" providerId="ADAL" clId="{68F200D2-D32D-4BB3-9AEA-00563DB81E06}" dt="2025-03-05T12:23:12.909" v="17449" actId="26606"/>
          <ac:spMkLst>
            <pc:docMk/>
            <pc:sldMk cId="3141328868" sldId="499"/>
            <ac:spMk id="49" creationId="{8870DEF6-46A2-D4F8-8BE6-91165D93ECC4}"/>
          </ac:spMkLst>
        </pc:spChg>
        <pc:spChg chg="add del">
          <ac:chgData name="Genis, Rene" userId="4ca4b716-c114-46dd-87d1-fe9b5a2c5e6a" providerId="ADAL" clId="{68F200D2-D32D-4BB3-9AEA-00563DB81E06}" dt="2025-03-05T12:23:11.572" v="17447" actId="26606"/>
          <ac:spMkLst>
            <pc:docMk/>
            <pc:sldMk cId="3141328868" sldId="499"/>
            <ac:spMk id="55" creationId="{A8CCCB6D-5162-4AAE-A5E3-3AC55410DBCE}"/>
          </ac:spMkLst>
        </pc:spChg>
        <pc:spChg chg="add del">
          <ac:chgData name="Genis, Rene" userId="4ca4b716-c114-46dd-87d1-fe9b5a2c5e6a" providerId="ADAL" clId="{68F200D2-D32D-4BB3-9AEA-00563DB81E06}" dt="2025-03-05T12:23:11.572" v="17447" actId="26606"/>
          <ac:spMkLst>
            <pc:docMk/>
            <pc:sldMk cId="3141328868" sldId="499"/>
            <ac:spMk id="57" creationId="{0BCD8C04-CC7B-40EF-82EB-E9821F79BB86}"/>
          </ac:spMkLst>
        </pc:spChg>
        <pc:spChg chg="add del">
          <ac:chgData name="Genis, Rene" userId="4ca4b716-c114-46dd-87d1-fe9b5a2c5e6a" providerId="ADAL" clId="{68F200D2-D32D-4BB3-9AEA-00563DB81E06}" dt="2025-03-05T12:23:10.541" v="17445" actId="26606"/>
          <ac:spMkLst>
            <pc:docMk/>
            <pc:sldMk cId="3141328868" sldId="499"/>
            <ac:spMk id="62" creationId="{FFCDD23B-75C8-427B-BD08-53C8156CD7CD}"/>
          </ac:spMkLst>
        </pc:spChg>
        <pc:spChg chg="add del">
          <ac:chgData name="Genis, Rene" userId="4ca4b716-c114-46dd-87d1-fe9b5a2c5e6a" providerId="ADAL" clId="{68F200D2-D32D-4BB3-9AEA-00563DB81E06}" dt="2025-03-05T12:23:10.541" v="17445" actId="26606"/>
          <ac:spMkLst>
            <pc:docMk/>
            <pc:sldMk cId="3141328868" sldId="499"/>
            <ac:spMk id="64" creationId="{AFFC87AC-C919-4FE5-BAC3-39509E001152}"/>
          </ac:spMkLst>
        </pc:spChg>
        <pc:spChg chg="add del">
          <ac:chgData name="Genis, Rene" userId="4ca4b716-c114-46dd-87d1-fe9b5a2c5e6a" providerId="ADAL" clId="{68F200D2-D32D-4BB3-9AEA-00563DB81E06}" dt="2025-03-05T12:23:10.541" v="17445" actId="26606"/>
          <ac:spMkLst>
            <pc:docMk/>
            <pc:sldMk cId="3141328868" sldId="499"/>
            <ac:spMk id="66" creationId="{AB5E08C4-8CDD-4623-A5B8-E998C6DEE3B7}"/>
          </ac:spMkLst>
        </pc:spChg>
        <pc:spChg chg="add del">
          <ac:chgData name="Genis, Rene" userId="4ca4b716-c114-46dd-87d1-fe9b5a2c5e6a" providerId="ADAL" clId="{68F200D2-D32D-4BB3-9AEA-00563DB81E06}" dt="2025-03-05T12:23:10.541" v="17445" actId="26606"/>
          <ac:spMkLst>
            <pc:docMk/>
            <pc:sldMk cId="3141328868" sldId="499"/>
            <ac:spMk id="68" creationId="{15F33878-D502-4FFA-8ACE-F2AECDB2A23F}"/>
          </ac:spMkLst>
        </pc:spChg>
        <pc:picChg chg="add del">
          <ac:chgData name="Genis, Rene" userId="4ca4b716-c114-46dd-87d1-fe9b5a2c5e6a" providerId="ADAL" clId="{68F200D2-D32D-4BB3-9AEA-00563DB81E06}" dt="2025-03-05T12:23:22.037" v="17461" actId="478"/>
          <ac:picMkLst>
            <pc:docMk/>
            <pc:sldMk cId="3141328868" sldId="499"/>
            <ac:picMk id="2" creationId="{EB4C0F03-23E7-8A4A-4544-A32C5494B88B}"/>
          </ac:picMkLst>
        </pc:picChg>
        <pc:picChg chg="del">
          <ac:chgData name="Genis, Rene" userId="4ca4b716-c114-46dd-87d1-fe9b5a2c5e6a" providerId="ADAL" clId="{68F200D2-D32D-4BB3-9AEA-00563DB81E06}" dt="2025-03-05T12:08:13.107" v="17210" actId="478"/>
          <ac:picMkLst>
            <pc:docMk/>
            <pc:sldMk cId="3141328868" sldId="499"/>
            <ac:picMk id="5" creationId="{1651A865-3923-2760-AA85-8000840B2D55}"/>
          </ac:picMkLst>
        </pc:picChg>
        <pc:picChg chg="add mod ord">
          <ac:chgData name="Genis, Rene" userId="4ca4b716-c114-46dd-87d1-fe9b5a2c5e6a" providerId="ADAL" clId="{68F200D2-D32D-4BB3-9AEA-00563DB81E06}" dt="2025-03-05T12:23:12.909" v="17449" actId="26606"/>
          <ac:picMkLst>
            <pc:docMk/>
            <pc:sldMk cId="3141328868" sldId="499"/>
            <ac:picMk id="6" creationId="{35910BED-906B-A4FF-0AC2-C135A60B6F69}"/>
          </ac:picMkLst>
        </pc:picChg>
        <pc:picChg chg="del">
          <ac:chgData name="Genis, Rene" userId="4ca4b716-c114-46dd-87d1-fe9b5a2c5e6a" providerId="ADAL" clId="{68F200D2-D32D-4BB3-9AEA-00563DB81E06}" dt="2025-03-05T12:08:13.637" v="17211" actId="478"/>
          <ac:picMkLst>
            <pc:docMk/>
            <pc:sldMk cId="3141328868" sldId="499"/>
            <ac:picMk id="7" creationId="{127A728C-F188-EEF2-F7D9-E723C8B657BE}"/>
          </ac:picMkLst>
        </pc:picChg>
        <pc:picChg chg="add del mod">
          <ac:chgData name="Genis, Rene" userId="4ca4b716-c114-46dd-87d1-fe9b5a2c5e6a" providerId="ADAL" clId="{68F200D2-D32D-4BB3-9AEA-00563DB81E06}" dt="2025-03-05T12:21:29.946" v="17420" actId="22"/>
          <ac:picMkLst>
            <pc:docMk/>
            <pc:sldMk cId="3141328868" sldId="499"/>
            <ac:picMk id="11" creationId="{73775E80-3999-49FE-D8B5-3E82E9DB0CAC}"/>
          </ac:picMkLst>
        </pc:picChg>
        <pc:picChg chg="add del mod ord">
          <ac:chgData name="Genis, Rene" userId="4ca4b716-c114-46dd-87d1-fe9b5a2c5e6a" providerId="ADAL" clId="{68F200D2-D32D-4BB3-9AEA-00563DB81E06}" dt="2025-03-05T12:23:21.258" v="17460" actId="22"/>
          <ac:picMkLst>
            <pc:docMk/>
            <pc:sldMk cId="3141328868" sldId="499"/>
            <ac:picMk id="13" creationId="{BA20F539-3AF7-5129-8A97-121DED1AB056}"/>
          </ac:picMkLst>
        </pc:picChg>
        <pc:picChg chg="add mod">
          <ac:chgData name="Genis, Rene" userId="4ca4b716-c114-46dd-87d1-fe9b5a2c5e6a" providerId="ADAL" clId="{68F200D2-D32D-4BB3-9AEA-00563DB81E06}" dt="2025-03-05T13:36:01.216" v="18033" actId="1076"/>
          <ac:picMkLst>
            <pc:docMk/>
            <pc:sldMk cId="3141328868" sldId="499"/>
            <ac:picMk id="15" creationId="{DDAA91FC-D030-4F56-3988-A9BAC4A6A60A}"/>
          </ac:picMkLst>
        </pc:picChg>
        <pc:picChg chg="add del">
          <ac:chgData name="Genis, Rene" userId="4ca4b716-c114-46dd-87d1-fe9b5a2c5e6a" providerId="ADAL" clId="{68F200D2-D32D-4BB3-9AEA-00563DB81E06}" dt="2025-03-05T12:23:14.459" v="17451" actId="478"/>
          <ac:picMkLst>
            <pc:docMk/>
            <pc:sldMk cId="3141328868" sldId="499"/>
            <ac:picMk id="17" creationId="{32F1BAA7-13ED-9EE5-AC8F-982A6A01E40C}"/>
          </ac:picMkLst>
        </pc:picChg>
        <pc:picChg chg="add mod">
          <ac:chgData name="Genis, Rene" userId="4ca4b716-c114-46dd-87d1-fe9b5a2c5e6a" providerId="ADAL" clId="{68F200D2-D32D-4BB3-9AEA-00563DB81E06}" dt="2025-03-05T13:36:02.361" v="18034" actId="1076"/>
          <ac:picMkLst>
            <pc:docMk/>
            <pc:sldMk cId="3141328868" sldId="499"/>
            <ac:picMk id="18" creationId="{46B691E3-290E-C9F8-9198-8C9988018572}"/>
          </ac:picMkLst>
        </pc:picChg>
        <pc:picChg chg="add del mod">
          <ac:chgData name="Genis, Rene" userId="4ca4b716-c114-46dd-87d1-fe9b5a2c5e6a" providerId="ADAL" clId="{68F200D2-D32D-4BB3-9AEA-00563DB81E06}" dt="2025-03-05T13:23:12.433" v="17527" actId="478"/>
          <ac:picMkLst>
            <pc:docMk/>
            <pc:sldMk cId="3141328868" sldId="499"/>
            <ac:picMk id="20" creationId="{3DB10693-B5C2-A278-4EBC-AAF1AB497FC7}"/>
          </ac:picMkLst>
        </pc:picChg>
        <pc:picChg chg="add del mod">
          <ac:chgData name="Genis, Rene" userId="4ca4b716-c114-46dd-87d1-fe9b5a2c5e6a" providerId="ADAL" clId="{68F200D2-D32D-4BB3-9AEA-00563DB81E06}" dt="2025-03-05T13:23:11.685" v="17526" actId="478"/>
          <ac:picMkLst>
            <pc:docMk/>
            <pc:sldMk cId="3141328868" sldId="499"/>
            <ac:picMk id="22" creationId="{9B4641C4-DF86-2221-3FC4-BEDC58B426A9}"/>
          </ac:picMkLst>
        </pc:picChg>
        <pc:picChg chg="add del mod">
          <ac:chgData name="Genis, Rene" userId="4ca4b716-c114-46dd-87d1-fe9b5a2c5e6a" providerId="ADAL" clId="{68F200D2-D32D-4BB3-9AEA-00563DB81E06}" dt="2025-03-05T13:23:11.136" v="17525" actId="478"/>
          <ac:picMkLst>
            <pc:docMk/>
            <pc:sldMk cId="3141328868" sldId="499"/>
            <ac:picMk id="24" creationId="{556BA153-F7EA-40B0-2ABE-6238704885A1}"/>
          </ac:picMkLst>
        </pc:picChg>
        <pc:picChg chg="add del">
          <ac:chgData name="Genis, Rene" userId="4ca4b716-c114-46dd-87d1-fe9b5a2c5e6a" providerId="ADAL" clId="{68F200D2-D32D-4BB3-9AEA-00563DB81E06}" dt="2025-03-05T13:23:10.536" v="17524" actId="478"/>
          <ac:picMkLst>
            <pc:docMk/>
            <pc:sldMk cId="3141328868" sldId="499"/>
            <ac:picMk id="26" creationId="{0FF002E8-503D-478D-C878-68404AA5351B}"/>
          </ac:picMkLst>
        </pc:picChg>
        <pc:picChg chg="add mod">
          <ac:chgData name="Genis, Rene" userId="4ca4b716-c114-46dd-87d1-fe9b5a2c5e6a" providerId="ADAL" clId="{68F200D2-D32D-4BB3-9AEA-00563DB81E06}" dt="2025-03-05T13:34:30.728" v="18028" actId="1076"/>
          <ac:picMkLst>
            <pc:docMk/>
            <pc:sldMk cId="3141328868" sldId="499"/>
            <ac:picMk id="29" creationId="{07EA1E68-7172-6792-0F5F-4242591203AA}"/>
          </ac:picMkLst>
        </pc:picChg>
        <pc:picChg chg="add mod">
          <ac:chgData name="Genis, Rene" userId="4ca4b716-c114-46dd-87d1-fe9b5a2c5e6a" providerId="ADAL" clId="{68F200D2-D32D-4BB3-9AEA-00563DB81E06}" dt="2025-03-05T13:36:03.514" v="18035" actId="1076"/>
          <ac:picMkLst>
            <pc:docMk/>
            <pc:sldMk cId="3141328868" sldId="499"/>
            <ac:picMk id="33" creationId="{B95B1098-2963-4EF1-6DFF-5386505EC5FA}"/>
          </ac:picMkLst>
        </pc:picChg>
        <pc:cxnChg chg="add del">
          <ac:chgData name="Genis, Rene" userId="4ca4b716-c114-46dd-87d1-fe9b5a2c5e6a" providerId="ADAL" clId="{68F200D2-D32D-4BB3-9AEA-00563DB81E06}" dt="2025-03-05T12:23:12.909" v="17449" actId="26606"/>
          <ac:cxnSpMkLst>
            <pc:docMk/>
            <pc:sldMk cId="3141328868" sldId="499"/>
            <ac:cxnSpMk id="50" creationId="{522632D6-DED9-FDEC-FD9F-09FF0A4544CC}"/>
          </ac:cxnSpMkLst>
        </pc:cxnChg>
      </pc:sldChg>
      <pc:sldChg chg="addSp delSp modSp add mod ord modNotesTx">
        <pc:chgData name="Genis, Rene" userId="4ca4b716-c114-46dd-87d1-fe9b5a2c5e6a" providerId="ADAL" clId="{68F200D2-D32D-4BB3-9AEA-00563DB81E06}" dt="2025-03-05T11:12:54.760" v="17115" actId="20577"/>
        <pc:sldMkLst>
          <pc:docMk/>
          <pc:sldMk cId="1492625826" sldId="500"/>
        </pc:sldMkLst>
        <pc:spChg chg="mod ord">
          <ac:chgData name="Genis, Rene" userId="4ca4b716-c114-46dd-87d1-fe9b5a2c5e6a" providerId="ADAL" clId="{68F200D2-D32D-4BB3-9AEA-00563DB81E06}" dt="2025-03-05T11:12:11.181" v="16977" actId="14100"/>
          <ac:spMkLst>
            <pc:docMk/>
            <pc:sldMk cId="1492625826" sldId="500"/>
            <ac:spMk id="12" creationId="{0C726642-F5DD-9863-F39E-1AF878642954}"/>
          </ac:spMkLst>
        </pc:spChg>
        <pc:picChg chg="add mod">
          <ac:chgData name="Genis, Rene" userId="4ca4b716-c114-46dd-87d1-fe9b5a2c5e6a" providerId="ADAL" clId="{68F200D2-D32D-4BB3-9AEA-00563DB81E06}" dt="2025-03-05T11:12:20.445" v="16978" actId="1076"/>
          <ac:picMkLst>
            <pc:docMk/>
            <pc:sldMk cId="1492625826" sldId="500"/>
            <ac:picMk id="3" creationId="{5F0EEC01-065D-64CC-AB60-22DF89D16004}"/>
          </ac:picMkLst>
        </pc:picChg>
        <pc:picChg chg="del">
          <ac:chgData name="Genis, Rene" userId="4ca4b716-c114-46dd-87d1-fe9b5a2c5e6a" providerId="ADAL" clId="{68F200D2-D32D-4BB3-9AEA-00563DB81E06}" dt="2025-03-05T11:08:17.959" v="16929" actId="478"/>
          <ac:picMkLst>
            <pc:docMk/>
            <pc:sldMk cId="1492625826" sldId="500"/>
            <ac:picMk id="6" creationId="{290E3180-FFD0-36AE-8D83-26C120A7D12A}"/>
          </ac:picMkLst>
        </pc:picChg>
        <pc:picChg chg="del">
          <ac:chgData name="Genis, Rene" userId="4ca4b716-c114-46dd-87d1-fe9b5a2c5e6a" providerId="ADAL" clId="{68F200D2-D32D-4BB3-9AEA-00563DB81E06}" dt="2025-03-05T11:08:18.461" v="16930" actId="478"/>
          <ac:picMkLst>
            <pc:docMk/>
            <pc:sldMk cId="1492625826" sldId="500"/>
            <ac:picMk id="8" creationId="{B9BCF949-CFD5-F320-2982-53CD3051A8D7}"/>
          </ac:picMkLst>
        </pc:picChg>
      </pc:sldChg>
      <pc:sldChg chg="addSp delSp modSp add mod modAnim modNotesTx">
        <pc:chgData name="Genis, Rene" userId="4ca4b716-c114-46dd-87d1-fe9b5a2c5e6a" providerId="ADAL" clId="{68F200D2-D32D-4BB3-9AEA-00563DB81E06}" dt="2025-03-05T13:31:35.859" v="17988"/>
        <pc:sldMkLst>
          <pc:docMk/>
          <pc:sldMk cId="4115940443" sldId="501"/>
        </pc:sldMkLst>
        <pc:spChg chg="add del mod">
          <ac:chgData name="Genis, Rene" userId="4ca4b716-c114-46dd-87d1-fe9b5a2c5e6a" providerId="ADAL" clId="{68F200D2-D32D-4BB3-9AEA-00563DB81E06}" dt="2025-03-05T13:26:26.277" v="17896" actId="478"/>
          <ac:spMkLst>
            <pc:docMk/>
            <pc:sldMk cId="4115940443" sldId="501"/>
            <ac:spMk id="3" creationId="{E1CD8D4E-1B15-3294-5358-137BFE72A6C2}"/>
          </ac:spMkLst>
        </pc:spChg>
        <pc:spChg chg="add mod">
          <ac:chgData name="Genis, Rene" userId="4ca4b716-c114-46dd-87d1-fe9b5a2c5e6a" providerId="ADAL" clId="{68F200D2-D32D-4BB3-9AEA-00563DB81E06}" dt="2025-03-05T13:26:31.959" v="17898" actId="1076"/>
          <ac:spMkLst>
            <pc:docMk/>
            <pc:sldMk cId="4115940443" sldId="501"/>
            <ac:spMk id="5" creationId="{A90B31ED-DB3D-E205-A775-86927BC51359}"/>
          </ac:spMkLst>
        </pc:spChg>
        <pc:spChg chg="mod">
          <ac:chgData name="Genis, Rene" userId="4ca4b716-c114-46dd-87d1-fe9b5a2c5e6a" providerId="ADAL" clId="{68F200D2-D32D-4BB3-9AEA-00563DB81E06}" dt="2025-03-05T13:24:05.451" v="17643" actId="6549"/>
          <ac:spMkLst>
            <pc:docMk/>
            <pc:sldMk cId="4115940443" sldId="501"/>
            <ac:spMk id="8" creationId="{A3C1FEC8-D52B-631D-9B9A-97905791C639}"/>
          </ac:spMkLst>
        </pc:spChg>
        <pc:graphicFrameChg chg="add del mod">
          <ac:chgData name="Genis, Rene" userId="4ca4b716-c114-46dd-87d1-fe9b5a2c5e6a" providerId="ADAL" clId="{68F200D2-D32D-4BB3-9AEA-00563DB81E06}" dt="2025-03-05T13:26:26.277" v="17896" actId="478"/>
          <ac:graphicFrameMkLst>
            <pc:docMk/>
            <pc:sldMk cId="4115940443" sldId="501"/>
            <ac:graphicFrameMk id="4" creationId="{FF8869EC-85DB-B0F3-34C9-70E14BEC7431}"/>
          </ac:graphicFrameMkLst>
        </pc:graphicFrameChg>
        <pc:graphicFrameChg chg="add mod">
          <ac:chgData name="Genis, Rene" userId="4ca4b716-c114-46dd-87d1-fe9b5a2c5e6a" providerId="ADAL" clId="{68F200D2-D32D-4BB3-9AEA-00563DB81E06}" dt="2025-03-05T13:29:41.090" v="17967" actId="1076"/>
          <ac:graphicFrameMkLst>
            <pc:docMk/>
            <pc:sldMk cId="4115940443" sldId="501"/>
            <ac:graphicFrameMk id="7" creationId="{7DF86696-A578-2A90-DB5E-54B200F0B2AC}"/>
          </ac:graphicFrameMkLst>
        </pc:graphicFrameChg>
        <pc:picChg chg="mod">
          <ac:chgData name="Genis, Rene" userId="4ca4b716-c114-46dd-87d1-fe9b5a2c5e6a" providerId="ADAL" clId="{68F200D2-D32D-4BB3-9AEA-00563DB81E06}" dt="2025-03-05T13:25:46.441" v="17891" actId="1076"/>
          <ac:picMkLst>
            <pc:docMk/>
            <pc:sldMk cId="4115940443" sldId="501"/>
            <ac:picMk id="2" creationId="{D83EAD67-2FF9-1337-4F62-EA16FBB847C5}"/>
          </ac:picMkLst>
        </pc:picChg>
        <pc:picChg chg="del">
          <ac:chgData name="Genis, Rene" userId="4ca4b716-c114-46dd-87d1-fe9b5a2c5e6a" providerId="ADAL" clId="{68F200D2-D32D-4BB3-9AEA-00563DB81E06}" dt="2025-03-05T13:25:28.385" v="17886" actId="478"/>
          <ac:picMkLst>
            <pc:docMk/>
            <pc:sldMk cId="4115940443" sldId="501"/>
            <ac:picMk id="6" creationId="{867719B8-1B93-80FE-C9CF-97196E6DF262}"/>
          </ac:picMkLst>
        </pc:picChg>
        <pc:picChg chg="del">
          <ac:chgData name="Genis, Rene" userId="4ca4b716-c114-46dd-87d1-fe9b5a2c5e6a" providerId="ADAL" clId="{68F200D2-D32D-4BB3-9AEA-00563DB81E06}" dt="2025-03-05T13:23:04.721" v="17522" actId="478"/>
          <ac:picMkLst>
            <pc:docMk/>
            <pc:sldMk cId="4115940443" sldId="501"/>
            <ac:picMk id="15" creationId="{5425C8F5-FE1B-D0F7-954B-898F703F16A5}"/>
          </ac:picMkLst>
        </pc:picChg>
        <pc:picChg chg="add del mod">
          <ac:chgData name="Genis, Rene" userId="4ca4b716-c114-46dd-87d1-fe9b5a2c5e6a" providerId="ADAL" clId="{68F200D2-D32D-4BB3-9AEA-00563DB81E06}" dt="2025-03-05T13:26:26.277" v="17896" actId="478"/>
          <ac:picMkLst>
            <pc:docMk/>
            <pc:sldMk cId="4115940443" sldId="501"/>
            <ac:picMk id="17" creationId="{C29BD534-6481-9EBF-C3F8-AC12A2EE79D7}"/>
          </ac:picMkLst>
        </pc:picChg>
        <pc:picChg chg="del">
          <ac:chgData name="Genis, Rene" userId="4ca4b716-c114-46dd-87d1-fe9b5a2c5e6a" providerId="ADAL" clId="{68F200D2-D32D-4BB3-9AEA-00563DB81E06}" dt="2025-03-05T13:23:02.081" v="17520" actId="478"/>
          <ac:picMkLst>
            <pc:docMk/>
            <pc:sldMk cId="4115940443" sldId="501"/>
            <ac:picMk id="18" creationId="{85F3CE72-4C66-042A-C942-96682B166EE9}"/>
          </ac:picMkLst>
        </pc:picChg>
        <pc:picChg chg="mod">
          <ac:chgData name="Genis, Rene" userId="4ca4b716-c114-46dd-87d1-fe9b5a2c5e6a" providerId="ADAL" clId="{68F200D2-D32D-4BB3-9AEA-00563DB81E06}" dt="2025-03-05T13:30:09.609" v="17975" actId="1076"/>
          <ac:picMkLst>
            <pc:docMk/>
            <pc:sldMk cId="4115940443" sldId="501"/>
            <ac:picMk id="20" creationId="{3AB245D0-DC39-EE9A-5017-46C20E223229}"/>
          </ac:picMkLst>
        </pc:picChg>
        <pc:picChg chg="mod modCrop">
          <ac:chgData name="Genis, Rene" userId="4ca4b716-c114-46dd-87d1-fe9b5a2c5e6a" providerId="ADAL" clId="{68F200D2-D32D-4BB3-9AEA-00563DB81E06}" dt="2025-03-05T13:30:05.633" v="17973" actId="1076"/>
          <ac:picMkLst>
            <pc:docMk/>
            <pc:sldMk cId="4115940443" sldId="501"/>
            <ac:picMk id="22" creationId="{2DFFEE0F-1062-FDFE-4616-4F3FAFB5FF63}"/>
          </ac:picMkLst>
        </pc:picChg>
        <pc:picChg chg="mod">
          <ac:chgData name="Genis, Rene" userId="4ca4b716-c114-46dd-87d1-fe9b5a2c5e6a" providerId="ADAL" clId="{68F200D2-D32D-4BB3-9AEA-00563DB81E06}" dt="2025-03-05T13:28:05.081" v="17917" actId="1076"/>
          <ac:picMkLst>
            <pc:docMk/>
            <pc:sldMk cId="4115940443" sldId="501"/>
            <ac:picMk id="24" creationId="{76D3B4D5-AF7D-2F2D-5E92-E2252F7121D9}"/>
          </ac:picMkLst>
        </pc:picChg>
        <pc:picChg chg="del mod">
          <ac:chgData name="Genis, Rene" userId="4ca4b716-c114-46dd-87d1-fe9b5a2c5e6a" providerId="ADAL" clId="{68F200D2-D32D-4BB3-9AEA-00563DB81E06}" dt="2025-03-05T13:27:33.321" v="17900" actId="478"/>
          <ac:picMkLst>
            <pc:docMk/>
            <pc:sldMk cId="4115940443" sldId="501"/>
            <ac:picMk id="26" creationId="{DECD8648-FE86-AC34-595D-48541947D881}"/>
          </ac:picMkLst>
        </pc:picChg>
        <pc:picChg chg="add mod">
          <ac:chgData name="Genis, Rene" userId="4ca4b716-c114-46dd-87d1-fe9b5a2c5e6a" providerId="ADAL" clId="{68F200D2-D32D-4BB3-9AEA-00563DB81E06}" dt="2025-03-05T13:28:11.752" v="17921" actId="1076"/>
          <ac:picMkLst>
            <pc:docMk/>
            <pc:sldMk cId="4115940443" sldId="501"/>
            <ac:picMk id="1029" creationId="{88E63E01-51CE-4C6C-F740-3ACBB22ACC1F}"/>
          </ac:picMkLst>
        </pc:picChg>
      </pc:sldChg>
    </pc:docChg>
  </pc:docChgLst>
  <pc:docChgLst>
    <pc:chgData name="Gwebu, Muzi" userId="S::muzig@uj.ac.za::7161f690-be0b-4974-9e59-8dd9be55a256" providerId="AD" clId="Web-{8C37766D-A206-0C7F-9C15-8355F46ED6E5}"/>
    <pc:docChg chg="modSld sldOrd">
      <pc:chgData name="Gwebu, Muzi" userId="S::muzig@uj.ac.za::7161f690-be0b-4974-9e59-8dd9be55a256" providerId="AD" clId="Web-{8C37766D-A206-0C7F-9C15-8355F46ED6E5}" dt="2025-03-06T07:36:02.804" v="840"/>
      <pc:docMkLst>
        <pc:docMk/>
      </pc:docMkLst>
      <pc:sldChg chg="modSp">
        <pc:chgData name="Gwebu, Muzi" userId="S::muzig@uj.ac.za::7161f690-be0b-4974-9e59-8dd9be55a256" providerId="AD" clId="Web-{8C37766D-A206-0C7F-9C15-8355F46ED6E5}" dt="2025-03-06T06:39:43.082" v="348" actId="20577"/>
        <pc:sldMkLst>
          <pc:docMk/>
          <pc:sldMk cId="1080112114" sldId="467"/>
        </pc:sldMkLst>
        <pc:spChg chg="mod">
          <ac:chgData name="Gwebu, Muzi" userId="S::muzig@uj.ac.za::7161f690-be0b-4974-9e59-8dd9be55a256" providerId="AD" clId="Web-{8C37766D-A206-0C7F-9C15-8355F46ED6E5}" dt="2025-03-06T06:39:43.082" v="348" actId="20577"/>
          <ac:spMkLst>
            <pc:docMk/>
            <pc:sldMk cId="1080112114" sldId="467"/>
            <ac:spMk id="7" creationId="{0E6BFD7D-4C9E-04C7-0A9D-665E9CF7D355}"/>
          </ac:spMkLst>
        </pc:spChg>
      </pc:sldChg>
      <pc:sldChg chg="modSp modNotes">
        <pc:chgData name="Gwebu, Muzi" userId="S::muzig@uj.ac.za::7161f690-be0b-4974-9e59-8dd9be55a256" providerId="AD" clId="Web-{8C37766D-A206-0C7F-9C15-8355F46ED6E5}" dt="2025-03-06T07:10:59.329" v="612"/>
        <pc:sldMkLst>
          <pc:docMk/>
          <pc:sldMk cId="3951567478" sldId="468"/>
        </pc:sldMkLst>
        <pc:spChg chg="mod">
          <ac:chgData name="Gwebu, Muzi" userId="S::muzig@uj.ac.za::7161f690-be0b-4974-9e59-8dd9be55a256" providerId="AD" clId="Web-{8C37766D-A206-0C7F-9C15-8355F46ED6E5}" dt="2025-03-05T12:56:15.291" v="202" actId="20577"/>
          <ac:spMkLst>
            <pc:docMk/>
            <pc:sldMk cId="3951567478" sldId="468"/>
            <ac:spMk id="2" creationId="{D31B9CD1-D8EB-AF1B-839F-B9012A32B788}"/>
          </ac:spMkLst>
        </pc:spChg>
      </pc:sldChg>
      <pc:sldChg chg="modSp modNotes">
        <pc:chgData name="Gwebu, Muzi" userId="S::muzig@uj.ac.za::7161f690-be0b-4974-9e59-8dd9be55a256" providerId="AD" clId="Web-{8C37766D-A206-0C7F-9C15-8355F46ED6E5}" dt="2025-03-06T07:11:20.548" v="633"/>
        <pc:sldMkLst>
          <pc:docMk/>
          <pc:sldMk cId="965987715" sldId="469"/>
        </pc:sldMkLst>
        <pc:spChg chg="mod">
          <ac:chgData name="Gwebu, Muzi" userId="S::muzig@uj.ac.za::7161f690-be0b-4974-9e59-8dd9be55a256" providerId="AD" clId="Web-{8C37766D-A206-0C7F-9C15-8355F46ED6E5}" dt="2025-03-05T12:56:01.666" v="187" actId="20577"/>
          <ac:spMkLst>
            <pc:docMk/>
            <pc:sldMk cId="965987715" sldId="469"/>
            <ac:spMk id="2" creationId="{43CED242-2C08-C3F9-8A12-7A89CF936AC7}"/>
          </ac:spMkLst>
        </pc:spChg>
        <pc:picChg chg="mod">
          <ac:chgData name="Gwebu, Muzi" userId="S::muzig@uj.ac.za::7161f690-be0b-4974-9e59-8dd9be55a256" providerId="AD" clId="Web-{8C37766D-A206-0C7F-9C15-8355F46ED6E5}" dt="2025-03-05T12:50:26.926" v="123" actId="14100"/>
          <ac:picMkLst>
            <pc:docMk/>
            <pc:sldMk cId="965987715" sldId="469"/>
            <ac:picMk id="6" creationId="{1AD3FA08-CAB1-D383-713B-22C1FC1DCF99}"/>
          </ac:picMkLst>
        </pc:picChg>
      </pc:sldChg>
      <pc:sldChg chg="modSp modNotes">
        <pc:chgData name="Gwebu, Muzi" userId="S::muzig@uj.ac.za::7161f690-be0b-4974-9e59-8dd9be55a256" providerId="AD" clId="Web-{8C37766D-A206-0C7F-9C15-8355F46ED6E5}" dt="2025-03-06T07:15:18.489" v="707"/>
        <pc:sldMkLst>
          <pc:docMk/>
          <pc:sldMk cId="2125542568" sldId="470"/>
        </pc:sldMkLst>
        <pc:spChg chg="mod">
          <ac:chgData name="Gwebu, Muzi" userId="S::muzig@uj.ac.za::7161f690-be0b-4974-9e59-8dd9be55a256" providerId="AD" clId="Web-{8C37766D-A206-0C7F-9C15-8355F46ED6E5}" dt="2025-03-05T12:58:30.528" v="250" actId="20577"/>
          <ac:spMkLst>
            <pc:docMk/>
            <pc:sldMk cId="2125542568" sldId="470"/>
            <ac:spMk id="2" creationId="{9A6C6479-1367-FF47-FD5D-B8EAA4FE6F13}"/>
          </ac:spMkLst>
        </pc:spChg>
        <pc:spChg chg="mod">
          <ac:chgData name="Gwebu, Muzi" userId="S::muzig@uj.ac.za::7161f690-be0b-4974-9e59-8dd9be55a256" providerId="AD" clId="Web-{8C37766D-A206-0C7F-9C15-8355F46ED6E5}" dt="2025-03-05T12:59:02.450" v="288" actId="20577"/>
          <ac:spMkLst>
            <pc:docMk/>
            <pc:sldMk cId="2125542568" sldId="470"/>
            <ac:spMk id="7" creationId="{0D3BB6AB-A8EE-C310-AC66-33687D41C7C5}"/>
          </ac:spMkLst>
        </pc:spChg>
      </pc:sldChg>
      <pc:sldChg chg="modSp ord modNotes">
        <pc:chgData name="Gwebu, Muzi" userId="S::muzig@uj.ac.za::7161f690-be0b-4974-9e59-8dd9be55a256" providerId="AD" clId="Web-{8C37766D-A206-0C7F-9C15-8355F46ED6E5}" dt="2025-03-06T07:12:18.892" v="634"/>
        <pc:sldMkLst>
          <pc:docMk/>
          <pc:sldMk cId="3951485706" sldId="471"/>
        </pc:sldMkLst>
        <pc:spChg chg="mod">
          <ac:chgData name="Gwebu, Muzi" userId="S::muzig@uj.ac.za::7161f690-be0b-4974-9e59-8dd9be55a256" providerId="AD" clId="Web-{8C37766D-A206-0C7F-9C15-8355F46ED6E5}" dt="2025-03-05T12:57:56.418" v="230" actId="20577"/>
          <ac:spMkLst>
            <pc:docMk/>
            <pc:sldMk cId="3951485706" sldId="471"/>
            <ac:spMk id="2" creationId="{BB425BCC-4769-FCB2-8C92-DAB6BEB4C321}"/>
          </ac:spMkLst>
        </pc:spChg>
        <pc:picChg chg="mod">
          <ac:chgData name="Gwebu, Muzi" userId="S::muzig@uj.ac.za::7161f690-be0b-4974-9e59-8dd9be55a256" providerId="AD" clId="Web-{8C37766D-A206-0C7F-9C15-8355F46ED6E5}" dt="2025-03-05T12:50:35.238" v="124" actId="14100"/>
          <ac:picMkLst>
            <pc:docMk/>
            <pc:sldMk cId="3951485706" sldId="471"/>
            <ac:picMk id="4" creationId="{BAFC1F71-B910-364D-E279-7417681EA31A}"/>
          </ac:picMkLst>
        </pc:picChg>
      </pc:sldChg>
      <pc:sldChg chg="modSp ord modNotes">
        <pc:chgData name="Gwebu, Muzi" userId="S::muzig@uj.ac.za::7161f690-be0b-4974-9e59-8dd9be55a256" providerId="AD" clId="Web-{8C37766D-A206-0C7F-9C15-8355F46ED6E5}" dt="2025-03-06T07:14:12.316" v="648"/>
        <pc:sldMkLst>
          <pc:docMk/>
          <pc:sldMk cId="2418087533" sldId="472"/>
        </pc:sldMkLst>
        <pc:spChg chg="mod">
          <ac:chgData name="Gwebu, Muzi" userId="S::muzig@uj.ac.za::7161f690-be0b-4974-9e59-8dd9be55a256" providerId="AD" clId="Web-{8C37766D-A206-0C7F-9C15-8355F46ED6E5}" dt="2025-03-05T12:58:05.090" v="237" actId="20577"/>
          <ac:spMkLst>
            <pc:docMk/>
            <pc:sldMk cId="2418087533" sldId="472"/>
            <ac:spMk id="2" creationId="{2EA3D8F3-785A-B1CF-87CE-563CA9616BD9}"/>
          </ac:spMkLst>
        </pc:spChg>
        <pc:spChg chg="mod">
          <ac:chgData name="Gwebu, Muzi" userId="S::muzig@uj.ac.za::7161f690-be0b-4974-9e59-8dd9be55a256" providerId="AD" clId="Web-{8C37766D-A206-0C7F-9C15-8355F46ED6E5}" dt="2025-03-05T12:57:24.495" v="211" actId="20577"/>
          <ac:spMkLst>
            <pc:docMk/>
            <pc:sldMk cId="2418087533" sldId="472"/>
            <ac:spMk id="7" creationId="{DEE7AB07-070A-16DC-98BF-2E4B5A9BF161}"/>
          </ac:spMkLst>
        </pc:spChg>
      </pc:sldChg>
      <pc:sldChg chg="delSp modSp">
        <pc:chgData name="Gwebu, Muzi" userId="S::muzig@uj.ac.za::7161f690-be0b-4974-9e59-8dd9be55a256" providerId="AD" clId="Web-{8C37766D-A206-0C7F-9C15-8355F46ED6E5}" dt="2025-03-06T07:36:02.804" v="840"/>
        <pc:sldMkLst>
          <pc:docMk/>
          <pc:sldMk cId="2739887043" sldId="487"/>
        </pc:sldMkLst>
        <pc:spChg chg="mod">
          <ac:chgData name="Gwebu, Muzi" userId="S::muzig@uj.ac.za::7161f690-be0b-4974-9e59-8dd9be55a256" providerId="AD" clId="Web-{8C37766D-A206-0C7F-9C15-8355F46ED6E5}" dt="2025-03-06T07:16:05.286" v="765" actId="1076"/>
          <ac:spMkLst>
            <pc:docMk/>
            <pc:sldMk cId="2739887043" sldId="487"/>
            <ac:spMk id="3" creationId="{305679B2-6F4C-B0D3-F78D-56D9C34992A0}"/>
          </ac:spMkLst>
        </pc:spChg>
        <pc:spChg chg="mod">
          <ac:chgData name="Gwebu, Muzi" userId="S::muzig@uj.ac.za::7161f690-be0b-4974-9e59-8dd9be55a256" providerId="AD" clId="Web-{8C37766D-A206-0C7F-9C15-8355F46ED6E5}" dt="2025-03-05T12:59:14.606" v="289" actId="20577"/>
          <ac:spMkLst>
            <pc:docMk/>
            <pc:sldMk cId="2739887043" sldId="487"/>
            <ac:spMk id="8" creationId="{F9085639-2602-36EC-1B7B-DE022E682204}"/>
          </ac:spMkLst>
        </pc:spChg>
        <pc:spChg chg="del">
          <ac:chgData name="Gwebu, Muzi" userId="S::muzig@uj.ac.za::7161f690-be0b-4974-9e59-8dd9be55a256" providerId="AD" clId="Web-{8C37766D-A206-0C7F-9C15-8355F46ED6E5}" dt="2025-03-06T07:36:02.804" v="840"/>
          <ac:spMkLst>
            <pc:docMk/>
            <pc:sldMk cId="2739887043" sldId="487"/>
            <ac:spMk id="34" creationId="{B4C44F2C-D8C0-45DB-FB17-C35E82412814}"/>
          </ac:spMkLst>
        </pc:spChg>
      </pc:sldChg>
      <pc:sldChg chg="modSp modNotes">
        <pc:chgData name="Gwebu, Muzi" userId="S::muzig@uj.ac.za::7161f690-be0b-4974-9e59-8dd9be55a256" providerId="AD" clId="Web-{8C37766D-A206-0C7F-9C15-8355F46ED6E5}" dt="2025-03-06T07:20:48.962" v="839"/>
        <pc:sldMkLst>
          <pc:docMk/>
          <pc:sldMk cId="2580546141" sldId="498"/>
        </pc:sldMkLst>
        <pc:spChg chg="mod">
          <ac:chgData name="Gwebu, Muzi" userId="S::muzig@uj.ac.za::7161f690-be0b-4974-9e59-8dd9be55a256" providerId="AD" clId="Web-{8C37766D-A206-0C7F-9C15-8355F46ED6E5}" dt="2025-03-06T06:39:36.160" v="347" actId="20577"/>
          <ac:spMkLst>
            <pc:docMk/>
            <pc:sldMk cId="2580546141" sldId="498"/>
            <ac:spMk id="2" creationId="{72C71CCB-E9FF-DD9E-E734-B3C176C6C20E}"/>
          </ac:spMkLst>
        </pc:spChg>
        <pc:spChg chg="mod">
          <ac:chgData name="Gwebu, Muzi" userId="S::muzig@uj.ac.za::7161f690-be0b-4974-9e59-8dd9be55a256" providerId="AD" clId="Web-{8C37766D-A206-0C7F-9C15-8355F46ED6E5}" dt="2025-03-05T12:55:13.430" v="142" actId="20577"/>
          <ac:spMkLst>
            <pc:docMk/>
            <pc:sldMk cId="2580546141" sldId="498"/>
            <ac:spMk id="5" creationId="{C98BA891-E437-AABC-C0C7-5C76647020E3}"/>
          </ac:spMkLst>
        </pc:spChg>
        <pc:spChg chg="mod">
          <ac:chgData name="Gwebu, Muzi" userId="S::muzig@uj.ac.za::7161f690-be0b-4974-9e59-8dd9be55a256" providerId="AD" clId="Web-{8C37766D-A206-0C7F-9C15-8355F46ED6E5}" dt="2025-03-06T06:35:14.500" v="339" actId="1076"/>
          <ac:spMkLst>
            <pc:docMk/>
            <pc:sldMk cId="2580546141" sldId="498"/>
            <ac:spMk id="7" creationId="{3331E795-8CAB-C8C4-1BEE-77B7BA21E7E9}"/>
          </ac:spMkLst>
        </pc:spChg>
        <pc:spChg chg="mod">
          <ac:chgData name="Gwebu, Muzi" userId="S::muzig@uj.ac.za::7161f690-be0b-4974-9e59-8dd9be55a256" providerId="AD" clId="Web-{8C37766D-A206-0C7F-9C15-8355F46ED6E5}" dt="2025-03-06T06:35:22.360" v="341" actId="1076"/>
          <ac:spMkLst>
            <pc:docMk/>
            <pc:sldMk cId="2580546141" sldId="498"/>
            <ac:spMk id="9" creationId="{AA1123D7-946E-02DC-BBF1-C420E99E13F4}"/>
          </ac:spMkLst>
        </pc:spChg>
        <pc:spChg chg="mod">
          <ac:chgData name="Gwebu, Muzi" userId="S::muzig@uj.ac.za::7161f690-be0b-4974-9e59-8dd9be55a256" providerId="AD" clId="Web-{8C37766D-A206-0C7F-9C15-8355F46ED6E5}" dt="2025-03-06T06:35:41.610" v="343" actId="20577"/>
          <ac:spMkLst>
            <pc:docMk/>
            <pc:sldMk cId="2580546141" sldId="498"/>
            <ac:spMk id="13" creationId="{87730B29-0619-DEE2-7037-85DEE2331163}"/>
          </ac:spMkLst>
        </pc:spChg>
        <pc:spChg chg="mod">
          <ac:chgData name="Gwebu, Muzi" userId="S::muzig@uj.ac.za::7161f690-be0b-4974-9e59-8dd9be55a256" providerId="AD" clId="Web-{8C37766D-A206-0C7F-9C15-8355F46ED6E5}" dt="2025-03-06T06:35:50.860" v="345" actId="20577"/>
          <ac:spMkLst>
            <pc:docMk/>
            <pc:sldMk cId="2580546141" sldId="498"/>
            <ac:spMk id="15" creationId="{F1BD55F6-DB61-C894-09AC-25820FF423E0}"/>
          </ac:spMkLst>
        </pc:spChg>
        <pc:spChg chg="mod">
          <ac:chgData name="Gwebu, Muzi" userId="S::muzig@uj.ac.za::7161f690-be0b-4974-9e59-8dd9be55a256" providerId="AD" clId="Web-{8C37766D-A206-0C7F-9C15-8355F46ED6E5}" dt="2025-03-06T06:52:48.828" v="414" actId="20577"/>
          <ac:spMkLst>
            <pc:docMk/>
            <pc:sldMk cId="2580546141" sldId="498"/>
            <ac:spMk id="17" creationId="{D520C79C-7F58-7822-F12D-E6FC3A03BF29}"/>
          </ac:spMkLst>
        </pc:spChg>
        <pc:spChg chg="mod">
          <ac:chgData name="Gwebu, Muzi" userId="S::muzig@uj.ac.za::7161f690-be0b-4974-9e59-8dd9be55a256" providerId="AD" clId="Web-{8C37766D-A206-0C7F-9C15-8355F46ED6E5}" dt="2025-03-05T12:55:18.384" v="149" actId="20577"/>
          <ac:spMkLst>
            <pc:docMk/>
            <pc:sldMk cId="2580546141" sldId="498"/>
            <ac:spMk id="22" creationId="{941C56D8-E681-275D-9B95-12FDCABA7AB3}"/>
          </ac:spMkLst>
        </pc:spChg>
        <pc:spChg chg="mod">
          <ac:chgData name="Gwebu, Muzi" userId="S::muzig@uj.ac.za::7161f690-be0b-4974-9e59-8dd9be55a256" providerId="AD" clId="Web-{8C37766D-A206-0C7F-9C15-8355F46ED6E5}" dt="2025-03-06T06:35:17.547" v="340" actId="1076"/>
          <ac:spMkLst>
            <pc:docMk/>
            <pc:sldMk cId="2580546141" sldId="498"/>
            <ac:spMk id="23" creationId="{13632D44-85B8-A27C-1E76-F4F7D6E9EC00}"/>
          </ac:spMkLst>
        </pc:spChg>
        <pc:spChg chg="mod">
          <ac:chgData name="Gwebu, Muzi" userId="S::muzig@uj.ac.za::7161f690-be0b-4974-9e59-8dd9be55a256" providerId="AD" clId="Web-{8C37766D-A206-0C7F-9C15-8355F46ED6E5}" dt="2025-03-06T06:35:28.766" v="342" actId="1076"/>
          <ac:spMkLst>
            <pc:docMk/>
            <pc:sldMk cId="2580546141" sldId="498"/>
            <ac:spMk id="24" creationId="{1F3449A7-EA4F-2AF8-E40E-701FF952F9A3}"/>
          </ac:spMkLst>
        </pc:spChg>
        <pc:spChg chg="mod">
          <ac:chgData name="Gwebu, Muzi" userId="S::muzig@uj.ac.za::7161f690-be0b-4974-9e59-8dd9be55a256" providerId="AD" clId="Web-{8C37766D-A206-0C7F-9C15-8355F46ED6E5}" dt="2025-03-06T06:52:32.859" v="411" actId="1076"/>
          <ac:spMkLst>
            <pc:docMk/>
            <pc:sldMk cId="2580546141" sldId="498"/>
            <ac:spMk id="25" creationId="{BC65E3EC-9E23-F50C-1BD8-FC926D15E78B}"/>
          </ac:spMkLst>
        </pc:spChg>
        <pc:spChg chg="mod">
          <ac:chgData name="Gwebu, Muzi" userId="S::muzig@uj.ac.za::7161f690-be0b-4974-9e59-8dd9be55a256" providerId="AD" clId="Web-{8C37766D-A206-0C7F-9C15-8355F46ED6E5}" dt="2025-03-06T06:35:47.735" v="344" actId="20577"/>
          <ac:spMkLst>
            <pc:docMk/>
            <pc:sldMk cId="2580546141" sldId="498"/>
            <ac:spMk id="26" creationId="{F611EC4B-0C6C-B0D7-55D5-C3D4CF58B0C8}"/>
          </ac:spMkLst>
        </pc:spChg>
        <pc:spChg chg="mod">
          <ac:chgData name="Gwebu, Muzi" userId="S::muzig@uj.ac.za::7161f690-be0b-4974-9e59-8dd9be55a256" providerId="AD" clId="Web-{8C37766D-A206-0C7F-9C15-8355F46ED6E5}" dt="2025-03-06T06:35:57.016" v="346" actId="20577"/>
          <ac:spMkLst>
            <pc:docMk/>
            <pc:sldMk cId="2580546141" sldId="498"/>
            <ac:spMk id="27" creationId="{863B3181-0C4C-46A0-B880-AEE614C08464}"/>
          </ac:spMkLst>
        </pc:spChg>
        <pc:spChg chg="mod">
          <ac:chgData name="Gwebu, Muzi" userId="S::muzig@uj.ac.za::7161f690-be0b-4974-9e59-8dd9be55a256" providerId="AD" clId="Web-{8C37766D-A206-0C7F-9C15-8355F46ED6E5}" dt="2025-03-06T06:52:55" v="415" actId="20577"/>
          <ac:spMkLst>
            <pc:docMk/>
            <pc:sldMk cId="2580546141" sldId="498"/>
            <ac:spMk id="28" creationId="{BFD6E9B6-C27B-7D8E-A86C-EB080987A6D7}"/>
          </ac:spMkLst>
        </pc:spChg>
        <pc:spChg chg="mod">
          <ac:chgData name="Gwebu, Muzi" userId="S::muzig@uj.ac.za::7161f690-be0b-4974-9e59-8dd9be55a256" providerId="AD" clId="Web-{8C37766D-A206-0C7F-9C15-8355F46ED6E5}" dt="2025-03-06T06:29:51.058" v="296" actId="14100"/>
          <ac:spMkLst>
            <pc:docMk/>
            <pc:sldMk cId="2580546141" sldId="498"/>
            <ac:spMk id="29" creationId="{A8932FFB-A051-C25D-C4C6-C68B791725C6}"/>
          </ac:spMkLst>
        </pc:spChg>
        <pc:picChg chg="mod">
          <ac:chgData name="Gwebu, Muzi" userId="S::muzig@uj.ac.za::7161f690-be0b-4974-9e59-8dd9be55a256" providerId="AD" clId="Web-{8C37766D-A206-0C7F-9C15-8355F46ED6E5}" dt="2025-03-05T12:48:39.486" v="112" actId="1076"/>
          <ac:picMkLst>
            <pc:docMk/>
            <pc:sldMk cId="2580546141" sldId="498"/>
            <ac:picMk id="21" creationId="{58FA1AEE-2089-56DA-7540-F0EF79092BDE}"/>
          </ac:picMkLst>
        </pc:picChg>
      </pc:sldChg>
    </pc:docChg>
  </pc:docChgLst>
  <pc:docChgLst>
    <pc:chgData name="Fourie, Louis" userId="S::louisf@uj.ac.za::4af5b930-d193-42f6-8e97-f095eae2e9fb" providerId="AD" clId="Web-{47D47C0B-B914-4BA7-BC34-B83D28A33812}"/>
    <pc:docChg chg="mod addSld delSld modSld">
      <pc:chgData name="Fourie, Louis" userId="S::louisf@uj.ac.za::4af5b930-d193-42f6-8e97-f095eae2e9fb" providerId="AD" clId="Web-{47D47C0B-B914-4BA7-BC34-B83D28A33812}" dt="2025-02-27T18:32:42.875" v="260" actId="1076"/>
      <pc:docMkLst>
        <pc:docMk/>
      </pc:docMkLst>
      <pc:sldChg chg="addSp delSp modSp add del delAnim">
        <pc:chgData name="Fourie, Louis" userId="S::louisf@uj.ac.za::4af5b930-d193-42f6-8e97-f095eae2e9fb" providerId="AD" clId="Web-{47D47C0B-B914-4BA7-BC34-B83D28A33812}" dt="2025-02-27T18:31:50.359" v="248" actId="20577"/>
        <pc:sldMkLst>
          <pc:docMk/>
          <pc:sldMk cId="84804883" sldId="463"/>
        </pc:sldMkLst>
      </pc:sldChg>
      <pc:sldChg chg="add replId">
        <pc:chgData name="Fourie, Louis" userId="S::louisf@uj.ac.za::4af5b930-d193-42f6-8e97-f095eae2e9fb" providerId="AD" clId="Web-{47D47C0B-B914-4BA7-BC34-B83D28A33812}" dt="2025-02-27T17:06:08.004" v="4"/>
        <pc:sldMkLst>
          <pc:docMk/>
          <pc:sldMk cId="4079959392" sldId="473"/>
        </pc:sldMkLst>
      </pc:sldChg>
      <pc:sldChg chg="addSp delSp modSp add replId">
        <pc:chgData name="Fourie, Louis" userId="S::louisf@uj.ac.za::4af5b930-d193-42f6-8e97-f095eae2e9fb" providerId="AD" clId="Web-{47D47C0B-B914-4BA7-BC34-B83D28A33812}" dt="2025-02-27T18:32:42.875" v="260" actId="1076"/>
        <pc:sldMkLst>
          <pc:docMk/>
          <pc:sldMk cId="1140612826" sldId="474"/>
        </pc:sldMkLst>
        <pc:spChg chg="mod">
          <ac:chgData name="Fourie, Louis" userId="S::louisf@uj.ac.za::4af5b930-d193-42f6-8e97-f095eae2e9fb" providerId="AD" clId="Web-{47D47C0B-B914-4BA7-BC34-B83D28A33812}" dt="2025-02-27T18:29:45.779" v="188" actId="20577"/>
          <ac:spMkLst>
            <pc:docMk/>
            <pc:sldMk cId="1140612826" sldId="474"/>
            <ac:spMk id="3" creationId="{6F6FB473-6385-57EA-9037-1F828AEF856D}"/>
          </ac:spMkLst>
        </pc:spChg>
        <pc:spChg chg="mod">
          <ac:chgData name="Fourie, Louis" userId="S::louisf@uj.ac.za::4af5b930-d193-42f6-8e97-f095eae2e9fb" providerId="AD" clId="Web-{47D47C0B-B914-4BA7-BC34-B83D28A33812}" dt="2025-02-27T18:32:42.875" v="260" actId="1076"/>
          <ac:spMkLst>
            <pc:docMk/>
            <pc:sldMk cId="1140612826" sldId="474"/>
            <ac:spMk id="8" creationId="{46E32B16-2865-C256-82A9-DF740E08520A}"/>
          </ac:spMkLst>
        </pc:spChg>
        <pc:picChg chg="add mod">
          <ac:chgData name="Fourie, Louis" userId="S::louisf@uj.ac.za::4af5b930-d193-42f6-8e97-f095eae2e9fb" providerId="AD" clId="Web-{47D47C0B-B914-4BA7-BC34-B83D28A33812}" dt="2025-02-27T18:29:55.482" v="191" actId="1076"/>
          <ac:picMkLst>
            <pc:docMk/>
            <pc:sldMk cId="1140612826" sldId="474"/>
            <ac:picMk id="2" creationId="{0E24C874-B563-37C8-F16B-1311F2F6BCCD}"/>
          </ac:picMkLst>
        </pc:picChg>
      </pc:sldChg>
      <pc:sldChg chg="modSp add replId">
        <pc:chgData name="Fourie, Louis" userId="S::louisf@uj.ac.za::4af5b930-d193-42f6-8e97-f095eae2e9fb" providerId="AD" clId="Web-{47D47C0B-B914-4BA7-BC34-B83D28A33812}" dt="2025-02-27T18:32:17.437" v="256" actId="14100"/>
        <pc:sldMkLst>
          <pc:docMk/>
          <pc:sldMk cId="2181898667" sldId="475"/>
        </pc:sldMkLst>
        <pc:spChg chg="mod">
          <ac:chgData name="Fourie, Louis" userId="S::louisf@uj.ac.za::4af5b930-d193-42f6-8e97-f095eae2e9fb" providerId="AD" clId="Web-{47D47C0B-B914-4BA7-BC34-B83D28A33812}" dt="2025-02-27T18:32:10.953" v="254" actId="14100"/>
          <ac:spMkLst>
            <pc:docMk/>
            <pc:sldMk cId="2181898667" sldId="475"/>
            <ac:spMk id="3" creationId="{E39F4502-57C0-F893-50A5-50F9A109BEF7}"/>
          </ac:spMkLst>
        </pc:spChg>
        <pc:spChg chg="mod">
          <ac:chgData name="Fourie, Louis" userId="S::louisf@uj.ac.za::4af5b930-d193-42f6-8e97-f095eae2e9fb" providerId="AD" clId="Web-{47D47C0B-B914-4BA7-BC34-B83D28A33812}" dt="2025-02-27T18:32:07.531" v="253" actId="20577"/>
          <ac:spMkLst>
            <pc:docMk/>
            <pc:sldMk cId="2181898667" sldId="475"/>
            <ac:spMk id="8" creationId="{3E90E83A-023F-4A64-392F-B3B98B7EBF30}"/>
          </ac:spMkLst>
        </pc:spChg>
      </pc:sldChg>
    </pc:docChg>
  </pc:docChgLst>
  <pc:docChgLst>
    <pc:chgData name="Mphahlele, Adelaide" userId="S::armphahlele@uj.ac.za::da265122-b4dd-468d-b85d-3e00139d6c68" providerId="AD" clId="Web-{B63846F7-ABBB-BD83-9FB9-ED7ED1376E95}"/>
    <pc:docChg chg="mod">
      <pc:chgData name="Mphahlele, Adelaide" userId="S::armphahlele@uj.ac.za::da265122-b4dd-468d-b85d-3e00139d6c68" providerId="AD" clId="Web-{B63846F7-ABBB-BD83-9FB9-ED7ED1376E95}" dt="2025-03-05T13:38:33.406" v="0" actId="33475"/>
      <pc:docMkLst>
        <pc:docMk/>
      </pc:docMkLst>
    </pc:docChg>
  </pc:docChgLst>
  <pc:docChgLst>
    <pc:chgData name="Gwebu, Muzi" userId="S::muzig@uj.ac.za::7161f690-be0b-4974-9e59-8dd9be55a256" providerId="AD" clId="Web-{984FE87C-09CA-4B95-A1CA-0C138B2CDDF3}"/>
    <pc:docChg chg="modSld">
      <pc:chgData name="Gwebu, Muzi" userId="S::muzig@uj.ac.za::7161f690-be0b-4974-9e59-8dd9be55a256" providerId="AD" clId="Web-{984FE87C-09CA-4B95-A1CA-0C138B2CDDF3}" dt="2025-03-04T06:47:15.244" v="12" actId="14100"/>
      <pc:docMkLst>
        <pc:docMk/>
      </pc:docMkLst>
      <pc:sldChg chg="modSp">
        <pc:chgData name="Gwebu, Muzi" userId="S::muzig@uj.ac.za::7161f690-be0b-4974-9e59-8dd9be55a256" providerId="AD" clId="Web-{984FE87C-09CA-4B95-A1CA-0C138B2CDDF3}" dt="2025-03-04T06:47:15.244" v="12" actId="14100"/>
        <pc:sldMkLst>
          <pc:docMk/>
          <pc:sldMk cId="2418087533" sldId="472"/>
        </pc:sldMkLst>
        <pc:spChg chg="mod">
          <ac:chgData name="Gwebu, Muzi" userId="S::muzig@uj.ac.za::7161f690-be0b-4974-9e59-8dd9be55a256" providerId="AD" clId="Web-{984FE87C-09CA-4B95-A1CA-0C138B2CDDF3}" dt="2025-03-04T06:47:15.244" v="12" actId="14100"/>
          <ac:spMkLst>
            <pc:docMk/>
            <pc:sldMk cId="2418087533" sldId="472"/>
            <ac:spMk id="7" creationId="{DEE7AB07-070A-16DC-98BF-2E4B5A9BF161}"/>
          </ac:spMkLst>
        </pc:spChg>
      </pc:sldChg>
    </pc:docChg>
  </pc:docChgLst>
  <pc:docChgLst>
    <pc:chgData name="Mphahlele, Adelaide" userId="S::armphahlele@uj.ac.za::da265122-b4dd-468d-b85d-3e00139d6c68" providerId="AD" clId="Web-{645643C7-08C8-461A-A924-7C7B042CD4AE}"/>
    <pc:docChg chg="addSld delSld modSld">
      <pc:chgData name="Mphahlele, Adelaide" userId="S::armphahlele@uj.ac.za::da265122-b4dd-468d-b85d-3e00139d6c68" providerId="AD" clId="Web-{645643C7-08C8-461A-A924-7C7B042CD4AE}" dt="2025-03-04T06:44:05.237" v="71" actId="20577"/>
      <pc:docMkLst>
        <pc:docMk/>
      </pc:docMkLst>
      <pc:sldChg chg="addSp delSp modSp">
        <pc:chgData name="Mphahlele, Adelaide" userId="S::armphahlele@uj.ac.za::da265122-b4dd-468d-b85d-3e00139d6c68" providerId="AD" clId="Web-{645643C7-08C8-461A-A924-7C7B042CD4AE}" dt="2025-03-04T06:10:26.939" v="29"/>
        <pc:sldMkLst>
          <pc:docMk/>
          <pc:sldMk cId="4126626695" sldId="447"/>
        </pc:sldMkLst>
        <pc:spChg chg="mod">
          <ac:chgData name="Mphahlele, Adelaide" userId="S::armphahlele@uj.ac.za::da265122-b4dd-468d-b85d-3e00139d6c68" providerId="AD" clId="Web-{645643C7-08C8-461A-A924-7C7B042CD4AE}" dt="2025-03-04T06:10:26.939" v="29"/>
          <ac:spMkLst>
            <pc:docMk/>
            <pc:sldMk cId="4126626695" sldId="447"/>
            <ac:spMk id="2" creationId="{D90C33A7-2907-DA5A-3611-26E23B17CBA5}"/>
          </ac:spMkLst>
        </pc:spChg>
        <pc:spChg chg="add">
          <ac:chgData name="Mphahlele, Adelaide" userId="S::armphahlele@uj.ac.za::da265122-b4dd-468d-b85d-3e00139d6c68" providerId="AD" clId="Web-{645643C7-08C8-461A-A924-7C7B042CD4AE}" dt="2025-03-04T06:10:26.939" v="29"/>
          <ac:spMkLst>
            <pc:docMk/>
            <pc:sldMk cId="4126626695" sldId="447"/>
            <ac:spMk id="44" creationId="{91F55C5D-1648-4BE3-932D-8CADBF3F6736}"/>
          </ac:spMkLst>
        </pc:spChg>
        <pc:spChg chg="add">
          <ac:chgData name="Mphahlele, Adelaide" userId="S::armphahlele@uj.ac.za::da265122-b4dd-468d-b85d-3e00139d6c68" providerId="AD" clId="Web-{645643C7-08C8-461A-A924-7C7B042CD4AE}" dt="2025-03-04T06:10:26.939" v="29"/>
          <ac:spMkLst>
            <pc:docMk/>
            <pc:sldMk cId="4126626695" sldId="447"/>
            <ac:spMk id="45" creationId="{A38E1331-B5A6-44BE-BF4E-EE6C2FD2A242}"/>
          </ac:spMkLst>
        </pc:spChg>
        <pc:picChg chg="mod ord">
          <ac:chgData name="Mphahlele, Adelaide" userId="S::armphahlele@uj.ac.za::da265122-b4dd-468d-b85d-3e00139d6c68" providerId="AD" clId="Web-{645643C7-08C8-461A-A924-7C7B042CD4AE}" dt="2025-03-04T06:10:26.939" v="29"/>
          <ac:picMkLst>
            <pc:docMk/>
            <pc:sldMk cId="4126626695" sldId="447"/>
            <ac:picMk id="5" creationId="{F4DC8155-DC31-3D83-D5FF-6E10A4FE4AC9}"/>
          </ac:picMkLst>
        </pc:picChg>
        <pc:picChg chg="mod ord">
          <ac:chgData name="Mphahlele, Adelaide" userId="S::armphahlele@uj.ac.za::da265122-b4dd-468d-b85d-3e00139d6c68" providerId="AD" clId="Web-{645643C7-08C8-461A-A924-7C7B042CD4AE}" dt="2025-03-04T06:10:26.939" v="29"/>
          <ac:picMkLst>
            <pc:docMk/>
            <pc:sldMk cId="4126626695" sldId="447"/>
            <ac:picMk id="11" creationId="{FF52BFA1-3589-DA52-2AAE-E437C0C20FE0}"/>
          </ac:picMkLst>
        </pc:picChg>
        <pc:picChg chg="mod ord">
          <ac:chgData name="Mphahlele, Adelaide" userId="S::armphahlele@uj.ac.za::da265122-b4dd-468d-b85d-3e00139d6c68" providerId="AD" clId="Web-{645643C7-08C8-461A-A924-7C7B042CD4AE}" dt="2025-03-04T06:10:26.939" v="29"/>
          <ac:picMkLst>
            <pc:docMk/>
            <pc:sldMk cId="4126626695" sldId="447"/>
            <ac:picMk id="12" creationId="{BFB0834A-FA7A-3BF0-CA3E-658ABEE6B3A9}"/>
          </ac:picMkLst>
        </pc:picChg>
        <pc:picChg chg="mod">
          <ac:chgData name="Mphahlele, Adelaide" userId="S::armphahlele@uj.ac.za::da265122-b4dd-468d-b85d-3e00139d6c68" providerId="AD" clId="Web-{645643C7-08C8-461A-A924-7C7B042CD4AE}" dt="2025-03-04T06:10:26.939" v="29"/>
          <ac:picMkLst>
            <pc:docMk/>
            <pc:sldMk cId="4126626695" sldId="447"/>
            <ac:picMk id="14" creationId="{1371A856-8E06-442E-5B07-37AD9AB21E2C}"/>
          </ac:picMkLst>
        </pc:picChg>
      </pc:sldChg>
      <pc:sldChg chg="addSp delSp modSp mod setBg">
        <pc:chgData name="Mphahlele, Adelaide" userId="S::armphahlele@uj.ac.za::da265122-b4dd-468d-b85d-3e00139d6c68" providerId="AD" clId="Web-{645643C7-08C8-461A-A924-7C7B042CD4AE}" dt="2025-03-04T06:13:23.878" v="64"/>
        <pc:sldMkLst>
          <pc:docMk/>
          <pc:sldMk cId="4014303467" sldId="449"/>
        </pc:sldMkLst>
        <pc:spChg chg="add del mod ord">
          <ac:chgData name="Mphahlele, Adelaide" userId="S::armphahlele@uj.ac.za::da265122-b4dd-468d-b85d-3e00139d6c68" providerId="AD" clId="Web-{645643C7-08C8-461A-A924-7C7B042CD4AE}" dt="2025-03-04T06:13:23.878" v="64"/>
          <ac:spMkLst>
            <pc:docMk/>
            <pc:sldMk cId="4014303467" sldId="449"/>
            <ac:spMk id="2" creationId="{7F193C88-60B3-071B-EBF6-E0E1DD782345}"/>
          </ac:spMkLst>
        </pc:spChg>
        <pc:spChg chg="add">
          <ac:chgData name="Mphahlele, Adelaide" userId="S::armphahlele@uj.ac.za::da265122-b4dd-468d-b85d-3e00139d6c68" providerId="AD" clId="Web-{645643C7-08C8-461A-A924-7C7B042CD4AE}" dt="2025-03-04T06:13:23.878" v="64"/>
          <ac:spMkLst>
            <pc:docMk/>
            <pc:sldMk cId="4014303467" sldId="449"/>
            <ac:spMk id="95" creationId="{59653884-08CE-4579-8A80-F00D55BF077F}"/>
          </ac:spMkLst>
        </pc:spChg>
        <pc:spChg chg="add">
          <ac:chgData name="Mphahlele, Adelaide" userId="S::armphahlele@uj.ac.za::da265122-b4dd-468d-b85d-3e00139d6c68" providerId="AD" clId="Web-{645643C7-08C8-461A-A924-7C7B042CD4AE}" dt="2025-03-04T06:13:23.878" v="64"/>
          <ac:spMkLst>
            <pc:docMk/>
            <pc:sldMk cId="4014303467" sldId="449"/>
            <ac:spMk id="96" creationId="{720D4FAC-7B9A-4A4F-8E53-071522870B7B}"/>
          </ac:spMkLst>
        </pc:spChg>
        <pc:spChg chg="add">
          <ac:chgData name="Mphahlele, Adelaide" userId="S::armphahlele@uj.ac.za::da265122-b4dd-468d-b85d-3e00139d6c68" providerId="AD" clId="Web-{645643C7-08C8-461A-A924-7C7B042CD4AE}" dt="2025-03-04T06:13:23.878" v="64"/>
          <ac:spMkLst>
            <pc:docMk/>
            <pc:sldMk cId="4014303467" sldId="449"/>
            <ac:spMk id="97" creationId="{EDD2A13B-608C-4BE1-AC1F-62B2DAF76BF7}"/>
          </ac:spMkLst>
        </pc:spChg>
        <pc:spChg chg="add">
          <ac:chgData name="Mphahlele, Adelaide" userId="S::armphahlele@uj.ac.za::da265122-b4dd-468d-b85d-3e00139d6c68" providerId="AD" clId="Web-{645643C7-08C8-461A-A924-7C7B042CD4AE}" dt="2025-03-04T06:13:23.878" v="64"/>
          <ac:spMkLst>
            <pc:docMk/>
            <pc:sldMk cId="4014303467" sldId="449"/>
            <ac:spMk id="98" creationId="{977038ED-F717-467A-8D75-D8441BB92668}"/>
          </ac:spMkLst>
        </pc:spChg>
        <pc:picChg chg="mod ord">
          <ac:chgData name="Mphahlele, Adelaide" userId="S::armphahlele@uj.ac.za::da265122-b4dd-468d-b85d-3e00139d6c68" providerId="AD" clId="Web-{645643C7-08C8-461A-A924-7C7B042CD4AE}" dt="2025-03-04T06:13:23.878" v="64"/>
          <ac:picMkLst>
            <pc:docMk/>
            <pc:sldMk cId="4014303467" sldId="449"/>
            <ac:picMk id="7" creationId="{A919CACA-8628-E680-D6ED-E90BDE1EB054}"/>
          </ac:picMkLst>
        </pc:picChg>
        <pc:picChg chg="mod ord">
          <ac:chgData name="Mphahlele, Adelaide" userId="S::armphahlele@uj.ac.za::da265122-b4dd-468d-b85d-3e00139d6c68" providerId="AD" clId="Web-{645643C7-08C8-461A-A924-7C7B042CD4AE}" dt="2025-03-04T06:13:23.878" v="64"/>
          <ac:picMkLst>
            <pc:docMk/>
            <pc:sldMk cId="4014303467" sldId="449"/>
            <ac:picMk id="8" creationId="{AE9F824A-3AA4-CCC3-E1FC-3687D38B2279}"/>
          </ac:picMkLst>
        </pc:picChg>
        <pc:picChg chg="mod ord">
          <ac:chgData name="Mphahlele, Adelaide" userId="S::armphahlele@uj.ac.za::da265122-b4dd-468d-b85d-3e00139d6c68" providerId="AD" clId="Web-{645643C7-08C8-461A-A924-7C7B042CD4AE}" dt="2025-03-04T06:13:23.878" v="64"/>
          <ac:picMkLst>
            <pc:docMk/>
            <pc:sldMk cId="4014303467" sldId="449"/>
            <ac:picMk id="18" creationId="{C255099C-2E00-F31F-459D-BC2A5DE73129}"/>
          </ac:picMkLst>
        </pc:picChg>
      </pc:sldChg>
      <pc:sldChg chg="modSp">
        <pc:chgData name="Mphahlele, Adelaide" userId="S::armphahlele@uj.ac.za::da265122-b4dd-468d-b85d-3e00139d6c68" providerId="AD" clId="Web-{645643C7-08C8-461A-A924-7C7B042CD4AE}" dt="2025-03-04T06:44:05.237" v="71" actId="20577"/>
        <pc:sldMkLst>
          <pc:docMk/>
          <pc:sldMk cId="1140612826" sldId="474"/>
        </pc:sldMkLst>
        <pc:spChg chg="mod">
          <ac:chgData name="Mphahlele, Adelaide" userId="S::armphahlele@uj.ac.za::da265122-b4dd-468d-b85d-3e00139d6c68" providerId="AD" clId="Web-{645643C7-08C8-461A-A924-7C7B042CD4AE}" dt="2025-03-04T06:44:05.237" v="71" actId="20577"/>
          <ac:spMkLst>
            <pc:docMk/>
            <pc:sldMk cId="1140612826" sldId="474"/>
            <ac:spMk id="8" creationId="{46E32B16-2865-C256-82A9-DF740E08520A}"/>
          </ac:spMkLst>
        </pc:spChg>
      </pc:sldChg>
      <pc:sldChg chg="modSp">
        <pc:chgData name="Mphahlele, Adelaide" userId="S::armphahlele@uj.ac.za::da265122-b4dd-468d-b85d-3e00139d6c68" providerId="AD" clId="Web-{645643C7-08C8-461A-A924-7C7B042CD4AE}" dt="2025-03-04T06:38:14.875" v="68" actId="20577"/>
        <pc:sldMkLst>
          <pc:docMk/>
          <pc:sldMk cId="2181898667" sldId="475"/>
        </pc:sldMkLst>
        <pc:spChg chg="mod">
          <ac:chgData name="Mphahlele, Adelaide" userId="S::armphahlele@uj.ac.za::da265122-b4dd-468d-b85d-3e00139d6c68" providerId="AD" clId="Web-{645643C7-08C8-461A-A924-7C7B042CD4AE}" dt="2025-03-04T06:38:14.875" v="68" actId="20577"/>
          <ac:spMkLst>
            <pc:docMk/>
            <pc:sldMk cId="2181898667" sldId="475"/>
            <ac:spMk id="8" creationId="{3E90E83A-023F-4A64-392F-B3B98B7EBF30}"/>
          </ac:spMkLst>
        </pc:spChg>
      </pc:sldChg>
      <pc:sldChg chg="modSp">
        <pc:chgData name="Mphahlele, Adelaide" userId="S::armphahlele@uj.ac.za::da265122-b4dd-468d-b85d-3e00139d6c68" providerId="AD" clId="Web-{645643C7-08C8-461A-A924-7C7B042CD4AE}" dt="2025-03-04T06:05:31.749" v="0" actId="1076"/>
        <pc:sldMkLst>
          <pc:docMk/>
          <pc:sldMk cId="480166892" sldId="481"/>
        </pc:sldMkLst>
        <pc:picChg chg="mod">
          <ac:chgData name="Mphahlele, Adelaide" userId="S::armphahlele@uj.ac.za::da265122-b4dd-468d-b85d-3e00139d6c68" providerId="AD" clId="Web-{645643C7-08C8-461A-A924-7C7B042CD4AE}" dt="2025-03-04T06:05:31.749" v="0" actId="1076"/>
          <ac:picMkLst>
            <pc:docMk/>
            <pc:sldMk cId="480166892" sldId="481"/>
            <ac:picMk id="3" creationId="{A6437265-1A27-FFD0-D8EB-FCA55E9AAAE2}"/>
          </ac:picMkLst>
        </pc:picChg>
      </pc:sldChg>
      <pc:sldChg chg="new del">
        <pc:chgData name="Mphahlele, Adelaide" userId="S::armphahlele@uj.ac.za::da265122-b4dd-468d-b85d-3e00139d6c68" providerId="AD" clId="Web-{645643C7-08C8-461A-A924-7C7B042CD4AE}" dt="2025-03-04T06:08:26.375" v="16"/>
        <pc:sldMkLst>
          <pc:docMk/>
          <pc:sldMk cId="1292658894" sldId="493"/>
        </pc:sldMkLst>
      </pc:sldChg>
    </pc:docChg>
  </pc:docChgLst>
  <pc:docChgLst>
    <pc:chgData name="Gwebu, Muzi" userId="S::muzig@uj.ac.za::7161f690-be0b-4974-9e59-8dd9be55a256" providerId="AD" clId="Web-{4073140B-6F82-ED41-DB4F-F49762E87C8B}"/>
    <pc:docChg chg="mod addSld modSld sldOrd">
      <pc:chgData name="Gwebu, Muzi" userId="S::muzig@uj.ac.za::7161f690-be0b-4974-9e59-8dd9be55a256" providerId="AD" clId="Web-{4073140B-6F82-ED41-DB4F-F49762E87C8B}" dt="2025-03-05T11:02:08.617" v="318" actId="20577"/>
      <pc:docMkLst>
        <pc:docMk/>
      </pc:docMkLst>
      <pc:sldChg chg="modSp">
        <pc:chgData name="Gwebu, Muzi" userId="S::muzig@uj.ac.za::7161f690-be0b-4974-9e59-8dd9be55a256" providerId="AD" clId="Web-{4073140B-6F82-ED41-DB4F-F49762E87C8B}" dt="2025-03-05T07:01:11.820" v="9" actId="20577"/>
        <pc:sldMkLst>
          <pc:docMk/>
          <pc:sldMk cId="3951567478" sldId="468"/>
        </pc:sldMkLst>
        <pc:spChg chg="mod">
          <ac:chgData name="Gwebu, Muzi" userId="S::muzig@uj.ac.za::7161f690-be0b-4974-9e59-8dd9be55a256" providerId="AD" clId="Web-{4073140B-6F82-ED41-DB4F-F49762E87C8B}" dt="2025-03-05T07:01:11.820" v="9" actId="20577"/>
          <ac:spMkLst>
            <pc:docMk/>
            <pc:sldMk cId="3951567478" sldId="468"/>
            <ac:spMk id="2" creationId="{D31B9CD1-D8EB-AF1B-839F-B9012A32B788}"/>
          </ac:spMkLst>
        </pc:spChg>
      </pc:sldChg>
      <pc:sldChg chg="modSp">
        <pc:chgData name="Gwebu, Muzi" userId="S::muzig@uj.ac.za::7161f690-be0b-4974-9e59-8dd9be55a256" providerId="AD" clId="Web-{4073140B-6F82-ED41-DB4F-F49762E87C8B}" dt="2025-03-05T07:01:23.304" v="16" actId="20577"/>
        <pc:sldMkLst>
          <pc:docMk/>
          <pc:sldMk cId="965987715" sldId="469"/>
        </pc:sldMkLst>
        <pc:spChg chg="mod">
          <ac:chgData name="Gwebu, Muzi" userId="S::muzig@uj.ac.za::7161f690-be0b-4974-9e59-8dd9be55a256" providerId="AD" clId="Web-{4073140B-6F82-ED41-DB4F-F49762E87C8B}" dt="2025-03-05T07:01:23.304" v="16" actId="20577"/>
          <ac:spMkLst>
            <pc:docMk/>
            <pc:sldMk cId="965987715" sldId="469"/>
            <ac:spMk id="2" creationId="{43CED242-2C08-C3F9-8A12-7A89CF936AC7}"/>
          </ac:spMkLst>
        </pc:spChg>
      </pc:sldChg>
      <pc:sldChg chg="modSp">
        <pc:chgData name="Gwebu, Muzi" userId="S::muzig@uj.ac.za::7161f690-be0b-4974-9e59-8dd9be55a256" providerId="AD" clId="Web-{4073140B-6F82-ED41-DB4F-F49762E87C8B}" dt="2025-03-05T07:01:50.602" v="27" actId="20577"/>
        <pc:sldMkLst>
          <pc:docMk/>
          <pc:sldMk cId="2125542568" sldId="470"/>
        </pc:sldMkLst>
        <pc:spChg chg="mod">
          <ac:chgData name="Gwebu, Muzi" userId="S::muzig@uj.ac.za::7161f690-be0b-4974-9e59-8dd9be55a256" providerId="AD" clId="Web-{4073140B-6F82-ED41-DB4F-F49762E87C8B}" dt="2025-03-05T07:01:50.602" v="27" actId="20577"/>
          <ac:spMkLst>
            <pc:docMk/>
            <pc:sldMk cId="2125542568" sldId="470"/>
            <ac:spMk id="2" creationId="{9A6C6479-1367-FF47-FD5D-B8EAA4FE6F13}"/>
          </ac:spMkLst>
        </pc:spChg>
      </pc:sldChg>
      <pc:sldChg chg="modSp ord">
        <pc:chgData name="Gwebu, Muzi" userId="S::muzig@uj.ac.za::7161f690-be0b-4974-9e59-8dd9be55a256" providerId="AD" clId="Web-{4073140B-6F82-ED41-DB4F-F49762E87C8B}" dt="2025-03-05T11:02:08.617" v="318" actId="20577"/>
        <pc:sldMkLst>
          <pc:docMk/>
          <pc:sldMk cId="3951485706" sldId="471"/>
        </pc:sldMkLst>
        <pc:spChg chg="mod">
          <ac:chgData name="Gwebu, Muzi" userId="S::muzig@uj.ac.za::7161f690-be0b-4974-9e59-8dd9be55a256" providerId="AD" clId="Web-{4073140B-6F82-ED41-DB4F-F49762E87C8B}" dt="2025-03-05T11:02:08.617" v="318" actId="20577"/>
          <ac:spMkLst>
            <pc:docMk/>
            <pc:sldMk cId="3951485706" sldId="471"/>
            <ac:spMk id="2" creationId="{BB425BCC-4769-FCB2-8C92-DAB6BEB4C321}"/>
          </ac:spMkLst>
        </pc:spChg>
      </pc:sldChg>
      <pc:sldChg chg="delSp modSp ord">
        <pc:chgData name="Gwebu, Muzi" userId="S::muzig@uj.ac.za::7161f690-be0b-4974-9e59-8dd9be55a256" providerId="AD" clId="Web-{4073140B-6F82-ED41-DB4F-F49762E87C8B}" dt="2025-03-05T07:52:12.900" v="309" actId="14100"/>
        <pc:sldMkLst>
          <pc:docMk/>
          <pc:sldMk cId="2418087533" sldId="472"/>
        </pc:sldMkLst>
        <pc:spChg chg="del">
          <ac:chgData name="Gwebu, Muzi" userId="S::muzig@uj.ac.za::7161f690-be0b-4974-9e59-8dd9be55a256" providerId="AD" clId="Web-{4073140B-6F82-ED41-DB4F-F49762E87C8B}" dt="2025-03-05T07:51:56.431" v="299"/>
          <ac:spMkLst>
            <pc:docMk/>
            <pc:sldMk cId="2418087533" sldId="472"/>
            <ac:spMk id="6" creationId="{C86EBA1C-0AC2-961C-8FFF-F0D61BB1137C}"/>
          </ac:spMkLst>
        </pc:spChg>
        <pc:spChg chg="mod">
          <ac:chgData name="Gwebu, Muzi" userId="S::muzig@uj.ac.za::7161f690-be0b-4974-9e59-8dd9be55a256" providerId="AD" clId="Web-{4073140B-6F82-ED41-DB4F-F49762E87C8B}" dt="2025-03-05T07:52:12.900" v="309" actId="14100"/>
          <ac:spMkLst>
            <pc:docMk/>
            <pc:sldMk cId="2418087533" sldId="472"/>
            <ac:spMk id="7" creationId="{DEE7AB07-070A-16DC-98BF-2E4B5A9BF161}"/>
          </ac:spMkLst>
        </pc:spChg>
      </pc:sldChg>
      <pc:sldChg chg="addSp delSp modSp new">
        <pc:chgData name="Gwebu, Muzi" userId="S::muzig@uj.ac.za::7161f690-be0b-4974-9e59-8dd9be55a256" providerId="AD" clId="Web-{4073140B-6F82-ED41-DB4F-F49762E87C8B}" dt="2025-03-05T07:17:28.021" v="298" actId="20577"/>
        <pc:sldMkLst>
          <pc:docMk/>
          <pc:sldMk cId="2580546141" sldId="498"/>
        </pc:sldMkLst>
        <pc:spChg chg="mod">
          <ac:chgData name="Gwebu, Muzi" userId="S::muzig@uj.ac.za::7161f690-be0b-4974-9e59-8dd9be55a256" providerId="AD" clId="Web-{4073140B-6F82-ED41-DB4F-F49762E87C8B}" dt="2025-03-05T07:17:28.021" v="298" actId="20577"/>
          <ac:spMkLst>
            <pc:docMk/>
            <pc:sldMk cId="2580546141" sldId="498"/>
            <ac:spMk id="2" creationId="{72C71CCB-E9FF-DD9E-E734-B3C176C6C20E}"/>
          </ac:spMkLst>
        </pc:spChg>
        <pc:spChg chg="del">
          <ac:chgData name="Gwebu, Muzi" userId="S::muzig@uj.ac.za::7161f690-be0b-4974-9e59-8dd9be55a256" providerId="AD" clId="Web-{4073140B-6F82-ED41-DB4F-F49762E87C8B}" dt="2025-03-05T07:05:56.277" v="40"/>
          <ac:spMkLst>
            <pc:docMk/>
            <pc:sldMk cId="2580546141" sldId="498"/>
            <ac:spMk id="3" creationId="{AD948021-55AE-25B8-585B-8623708D1134}"/>
          </ac:spMkLst>
        </pc:spChg>
        <pc:spChg chg="add mod">
          <ac:chgData name="Gwebu, Muzi" userId="S::muzig@uj.ac.za::7161f690-be0b-4974-9e59-8dd9be55a256" providerId="AD" clId="Web-{4073140B-6F82-ED41-DB4F-F49762E87C8B}" dt="2025-03-05T07:12:41.142" v="237" actId="20577"/>
          <ac:spMkLst>
            <pc:docMk/>
            <pc:sldMk cId="2580546141" sldId="498"/>
            <ac:spMk id="5" creationId="{C98BA891-E437-AABC-C0C7-5C76647020E3}"/>
          </ac:spMkLst>
        </pc:spChg>
        <pc:spChg chg="add mod">
          <ac:chgData name="Gwebu, Muzi" userId="S::muzig@uj.ac.za::7161f690-be0b-4974-9e59-8dd9be55a256" providerId="AD" clId="Web-{4073140B-6F82-ED41-DB4F-F49762E87C8B}" dt="2025-03-05T07:07:41.091" v="104" actId="1076"/>
          <ac:spMkLst>
            <pc:docMk/>
            <pc:sldMk cId="2580546141" sldId="498"/>
            <ac:spMk id="7" creationId="{3331E795-8CAB-C8C4-1BEE-77B7BA21E7E9}"/>
          </ac:spMkLst>
        </pc:spChg>
        <pc:spChg chg="add mod">
          <ac:chgData name="Gwebu, Muzi" userId="S::muzig@uj.ac.za::7161f690-be0b-4974-9e59-8dd9be55a256" providerId="AD" clId="Web-{4073140B-6F82-ED41-DB4F-F49762E87C8B}" dt="2025-03-05T07:07:41.106" v="105" actId="1076"/>
          <ac:spMkLst>
            <pc:docMk/>
            <pc:sldMk cId="2580546141" sldId="498"/>
            <ac:spMk id="9" creationId="{AA1123D7-946E-02DC-BBF1-C420E99E13F4}"/>
          </ac:spMkLst>
        </pc:spChg>
        <pc:spChg chg="add del mod">
          <ac:chgData name="Gwebu, Muzi" userId="S::muzig@uj.ac.za::7161f690-be0b-4974-9e59-8dd9be55a256" providerId="AD" clId="Web-{4073140B-6F82-ED41-DB4F-F49762E87C8B}" dt="2025-03-05T07:13:05.314" v="250"/>
          <ac:spMkLst>
            <pc:docMk/>
            <pc:sldMk cId="2580546141" sldId="498"/>
            <ac:spMk id="11" creationId="{28732D21-F134-8F21-6CC5-5AB321BF4732}"/>
          </ac:spMkLst>
        </pc:spChg>
        <pc:spChg chg="add mod">
          <ac:chgData name="Gwebu, Muzi" userId="S::muzig@uj.ac.za::7161f690-be0b-4974-9e59-8dd9be55a256" providerId="AD" clId="Web-{4073140B-6F82-ED41-DB4F-F49762E87C8B}" dt="2025-03-05T07:10:35.656" v="203" actId="20577"/>
          <ac:spMkLst>
            <pc:docMk/>
            <pc:sldMk cId="2580546141" sldId="498"/>
            <ac:spMk id="13" creationId="{87730B29-0619-DEE2-7037-85DEE2331163}"/>
          </ac:spMkLst>
        </pc:spChg>
        <pc:spChg chg="add mod">
          <ac:chgData name="Gwebu, Muzi" userId="S::muzig@uj.ac.za::7161f690-be0b-4974-9e59-8dd9be55a256" providerId="AD" clId="Web-{4073140B-6F82-ED41-DB4F-F49762E87C8B}" dt="2025-03-05T07:10:53.797" v="216" actId="20577"/>
          <ac:spMkLst>
            <pc:docMk/>
            <pc:sldMk cId="2580546141" sldId="498"/>
            <ac:spMk id="15" creationId="{F1BD55F6-DB61-C894-09AC-25820FF423E0}"/>
          </ac:spMkLst>
        </pc:spChg>
        <pc:spChg chg="add mod">
          <ac:chgData name="Gwebu, Muzi" userId="S::muzig@uj.ac.za::7161f690-be0b-4974-9e59-8dd9be55a256" providerId="AD" clId="Web-{4073140B-6F82-ED41-DB4F-F49762E87C8B}" dt="2025-03-05T07:12:59.001" v="248" actId="20577"/>
          <ac:spMkLst>
            <pc:docMk/>
            <pc:sldMk cId="2580546141" sldId="498"/>
            <ac:spMk id="17" creationId="{D520C79C-7F58-7822-F12D-E6FC3A03BF29}"/>
          </ac:spMkLst>
        </pc:spChg>
        <pc:spChg chg="add del mod">
          <ac:chgData name="Gwebu, Muzi" userId="S::muzig@uj.ac.za::7161f690-be0b-4974-9e59-8dd9be55a256" providerId="AD" clId="Web-{4073140B-6F82-ED41-DB4F-F49762E87C8B}" dt="2025-03-05T07:13:02.611" v="249"/>
          <ac:spMkLst>
            <pc:docMk/>
            <pc:sldMk cId="2580546141" sldId="498"/>
            <ac:spMk id="19" creationId="{DC512779-5710-5F23-38F2-A44CDBB625C8}"/>
          </ac:spMkLst>
        </pc:spChg>
        <pc:spChg chg="add mod">
          <ac:chgData name="Gwebu, Muzi" userId="S::muzig@uj.ac.za::7161f690-be0b-4974-9e59-8dd9be55a256" providerId="AD" clId="Web-{4073140B-6F82-ED41-DB4F-F49762E87C8B}" dt="2025-03-05T07:08:58.279" v="152" actId="20577"/>
          <ac:spMkLst>
            <pc:docMk/>
            <pc:sldMk cId="2580546141" sldId="498"/>
            <ac:spMk id="22" creationId="{941C56D8-E681-275D-9B95-12FDCABA7AB3}"/>
          </ac:spMkLst>
        </pc:spChg>
        <pc:spChg chg="add mod">
          <ac:chgData name="Gwebu, Muzi" userId="S::muzig@uj.ac.za::7161f690-be0b-4974-9e59-8dd9be55a256" providerId="AD" clId="Web-{4073140B-6F82-ED41-DB4F-F49762E87C8B}" dt="2025-03-05T07:08:42.717" v="138" actId="1076"/>
          <ac:spMkLst>
            <pc:docMk/>
            <pc:sldMk cId="2580546141" sldId="498"/>
            <ac:spMk id="23" creationId="{13632D44-85B8-A27C-1E76-F4F7D6E9EC00}"/>
          </ac:spMkLst>
        </pc:spChg>
        <pc:spChg chg="add mod">
          <ac:chgData name="Gwebu, Muzi" userId="S::muzig@uj.ac.za::7161f690-be0b-4974-9e59-8dd9be55a256" providerId="AD" clId="Web-{4073140B-6F82-ED41-DB4F-F49762E87C8B}" dt="2025-03-05T07:08:42.732" v="139" actId="1076"/>
          <ac:spMkLst>
            <pc:docMk/>
            <pc:sldMk cId="2580546141" sldId="498"/>
            <ac:spMk id="24" creationId="{1F3449A7-EA4F-2AF8-E40E-701FF952F9A3}"/>
          </ac:spMkLst>
        </pc:spChg>
        <pc:spChg chg="add mod">
          <ac:chgData name="Gwebu, Muzi" userId="S::muzig@uj.ac.za::7161f690-be0b-4974-9e59-8dd9be55a256" providerId="AD" clId="Web-{4073140B-6F82-ED41-DB4F-F49762E87C8B}" dt="2025-03-05T07:08:42.748" v="140" actId="1076"/>
          <ac:spMkLst>
            <pc:docMk/>
            <pc:sldMk cId="2580546141" sldId="498"/>
            <ac:spMk id="25" creationId="{BC65E3EC-9E23-F50C-1BD8-FC926D15E78B}"/>
          </ac:spMkLst>
        </pc:spChg>
        <pc:spChg chg="add mod">
          <ac:chgData name="Gwebu, Muzi" userId="S::muzig@uj.ac.za::7161f690-be0b-4974-9e59-8dd9be55a256" providerId="AD" clId="Web-{4073140B-6F82-ED41-DB4F-F49762E87C8B}" dt="2025-03-05T07:13:24.330" v="252" actId="20577"/>
          <ac:spMkLst>
            <pc:docMk/>
            <pc:sldMk cId="2580546141" sldId="498"/>
            <ac:spMk id="26" creationId="{F611EC4B-0C6C-B0D7-55D5-C3D4CF58B0C8}"/>
          </ac:spMkLst>
        </pc:spChg>
        <pc:spChg chg="add mod">
          <ac:chgData name="Gwebu, Muzi" userId="S::muzig@uj.ac.za::7161f690-be0b-4974-9e59-8dd9be55a256" providerId="AD" clId="Web-{4073140B-6F82-ED41-DB4F-F49762E87C8B}" dt="2025-03-05T07:13:39.908" v="254" actId="20577"/>
          <ac:spMkLst>
            <pc:docMk/>
            <pc:sldMk cId="2580546141" sldId="498"/>
            <ac:spMk id="27" creationId="{863B3181-0C4C-46A0-B880-AEE614C08464}"/>
          </ac:spMkLst>
        </pc:spChg>
        <pc:spChg chg="add mod">
          <ac:chgData name="Gwebu, Muzi" userId="S::muzig@uj.ac.za::7161f690-be0b-4974-9e59-8dd9be55a256" providerId="AD" clId="Web-{4073140B-6F82-ED41-DB4F-F49762E87C8B}" dt="2025-03-05T07:14:05.174" v="269" actId="20577"/>
          <ac:spMkLst>
            <pc:docMk/>
            <pc:sldMk cId="2580546141" sldId="498"/>
            <ac:spMk id="28" creationId="{BFD6E9B6-C27B-7D8E-A86C-EB080987A6D7}"/>
          </ac:spMkLst>
        </pc:spChg>
        <pc:spChg chg="add mod">
          <ac:chgData name="Gwebu, Muzi" userId="S::muzig@uj.ac.za::7161f690-be0b-4974-9e59-8dd9be55a256" providerId="AD" clId="Web-{4073140B-6F82-ED41-DB4F-F49762E87C8B}" dt="2025-03-05T07:17:25.833" v="297" actId="20577"/>
          <ac:spMkLst>
            <pc:docMk/>
            <pc:sldMk cId="2580546141" sldId="498"/>
            <ac:spMk id="29" creationId="{A8932FFB-A051-C25D-C4C6-C68B791725C6}"/>
          </ac:spMkLst>
        </pc:spChg>
        <pc:picChg chg="add mod">
          <ac:chgData name="Gwebu, Muzi" userId="S::muzig@uj.ac.za::7161f690-be0b-4974-9e59-8dd9be55a256" providerId="AD" clId="Web-{4073140B-6F82-ED41-DB4F-F49762E87C8B}" dt="2025-03-05T07:14:13.159" v="270" actId="1076"/>
          <ac:picMkLst>
            <pc:docMk/>
            <pc:sldMk cId="2580546141" sldId="498"/>
            <ac:picMk id="21" creationId="{58FA1AEE-2089-56DA-7540-F0EF79092BDE}"/>
          </ac:picMkLst>
        </pc:picChg>
      </pc:sldChg>
    </pc:docChg>
  </pc:docChgLst>
  <pc:docChgLst>
    <pc:chgData name="Moola, Ferial" userId="95e2f94b-6a51-4000-b758-841040dbb481" providerId="ADAL" clId="{F59A71B4-1B2A-42E7-8891-6E8FCCFDDC8F}"/>
    <pc:docChg chg="undo custSel addSld delSld modSld sldOrd">
      <pc:chgData name="Moola, Ferial" userId="95e2f94b-6a51-4000-b758-841040dbb481" providerId="ADAL" clId="{F59A71B4-1B2A-42E7-8891-6E8FCCFDDC8F}" dt="2025-03-04T11:07:21.372" v="3584" actId="20577"/>
      <pc:docMkLst>
        <pc:docMk/>
      </pc:docMkLst>
      <pc:sldChg chg="add ord modNotesTx">
        <pc:chgData name="Moola, Ferial" userId="95e2f94b-6a51-4000-b758-841040dbb481" providerId="ADAL" clId="{F59A71B4-1B2A-42E7-8891-6E8FCCFDDC8F}" dt="2025-03-04T11:04:41.696" v="3041" actId="20577"/>
        <pc:sldMkLst>
          <pc:docMk/>
          <pc:sldMk cId="3366510466" sldId="256"/>
        </pc:sldMkLst>
      </pc:sldChg>
      <pc:sldChg chg="modSp add mod ord modAnim modNotesTx">
        <pc:chgData name="Moola, Ferial" userId="95e2f94b-6a51-4000-b758-841040dbb481" providerId="ADAL" clId="{F59A71B4-1B2A-42E7-8891-6E8FCCFDDC8F}" dt="2025-03-04T11:07:21.372" v="3584" actId="20577"/>
        <pc:sldMkLst>
          <pc:docMk/>
          <pc:sldMk cId="0" sldId="266"/>
        </pc:sldMkLst>
        <pc:spChg chg="mod">
          <ac:chgData name="Moola, Ferial" userId="95e2f94b-6a51-4000-b758-841040dbb481" providerId="ADAL" clId="{F59A71B4-1B2A-42E7-8891-6E8FCCFDDC8F}" dt="2025-03-04T08:55:42.236" v="854" actId="27636"/>
          <ac:spMkLst>
            <pc:docMk/>
            <pc:sldMk cId="0" sldId="266"/>
            <ac:spMk id="35842" creationId="{78FB5F26-0FBA-468F-898C-93395B00BD1B}"/>
          </ac:spMkLst>
        </pc:spChg>
        <pc:graphicFrameChg chg="mod">
          <ac:chgData name="Moola, Ferial" userId="95e2f94b-6a51-4000-b758-841040dbb481" providerId="ADAL" clId="{F59A71B4-1B2A-42E7-8891-6E8FCCFDDC8F}" dt="2025-03-04T08:57:54.501" v="861" actId="113"/>
          <ac:graphicFrameMkLst>
            <pc:docMk/>
            <pc:sldMk cId="0" sldId="266"/>
            <ac:graphicFrameMk id="3" creationId="{5ABAA167-B7A9-456D-A3B4-7CFBD37C93A6}"/>
          </ac:graphicFrameMkLst>
        </pc:graphicFrameChg>
      </pc:sldChg>
      <pc:sldChg chg="addSp delSp modSp mod modAnim modNotesTx">
        <pc:chgData name="Moola, Ferial" userId="95e2f94b-6a51-4000-b758-841040dbb481" providerId="ADAL" clId="{F59A71B4-1B2A-42E7-8891-6E8FCCFDDC8F}" dt="2025-03-04T10:43:52.639" v="2271"/>
        <pc:sldMkLst>
          <pc:docMk/>
          <pc:sldMk cId="2617280652" sldId="462"/>
        </pc:sldMkLst>
      </pc:sldChg>
      <pc:sldChg chg="modSp mod">
        <pc:chgData name="Moola, Ferial" userId="95e2f94b-6a51-4000-b758-841040dbb481" providerId="ADAL" clId="{F59A71B4-1B2A-42E7-8891-6E8FCCFDDC8F}" dt="2025-03-04T10:43:23.613" v="2264"/>
        <pc:sldMkLst>
          <pc:docMk/>
          <pc:sldMk cId="84804883" sldId="463"/>
        </pc:sldMkLst>
      </pc:sldChg>
      <pc:sldChg chg="addSp delSp modSp mod modAnim">
        <pc:chgData name="Moola, Ferial" userId="95e2f94b-6a51-4000-b758-841040dbb481" providerId="ADAL" clId="{F59A71B4-1B2A-42E7-8891-6E8FCCFDDC8F}" dt="2025-03-04T10:06:04.887" v="2123" actId="20577"/>
        <pc:sldMkLst>
          <pc:docMk/>
          <pc:sldMk cId="1959185335" sldId="464"/>
        </pc:sldMkLst>
      </pc:sldChg>
      <pc:sldChg chg="addSp delSp modSp mod delAnim modAnim modNotesTx">
        <pc:chgData name="Moola, Ferial" userId="95e2f94b-6a51-4000-b758-841040dbb481" providerId="ADAL" clId="{F59A71B4-1B2A-42E7-8891-6E8FCCFDDC8F}" dt="2025-03-04T10:05:31.577" v="2093" actId="478"/>
        <pc:sldMkLst>
          <pc:docMk/>
          <pc:sldMk cId="4079959392" sldId="473"/>
        </pc:sldMkLst>
        <pc:spChg chg="mod">
          <ac:chgData name="Moola, Ferial" userId="95e2f94b-6a51-4000-b758-841040dbb481" providerId="ADAL" clId="{F59A71B4-1B2A-42E7-8891-6E8FCCFDDC8F}" dt="2025-03-04T09:46:45.351" v="1617" actId="20577"/>
          <ac:spMkLst>
            <pc:docMk/>
            <pc:sldMk cId="4079959392" sldId="473"/>
            <ac:spMk id="3" creationId="{EBE763CF-D882-C4E8-71C4-4AFC7578884F}"/>
          </ac:spMkLst>
        </pc:spChg>
        <pc:spChg chg="mod">
          <ac:chgData name="Moola, Ferial" userId="95e2f94b-6a51-4000-b758-841040dbb481" providerId="ADAL" clId="{F59A71B4-1B2A-42E7-8891-6E8FCCFDDC8F}" dt="2025-03-04T09:20:20.968" v="1405" actId="1076"/>
          <ac:spMkLst>
            <pc:docMk/>
            <pc:sldMk cId="4079959392" sldId="473"/>
            <ac:spMk id="8" creationId="{B5EF7830-CD27-C7B8-00BA-79C5419002AD}"/>
          </ac:spMkLst>
        </pc:spChg>
        <pc:picChg chg="add mod ord">
          <ac:chgData name="Moola, Ferial" userId="95e2f94b-6a51-4000-b758-841040dbb481" providerId="ADAL" clId="{F59A71B4-1B2A-42E7-8891-6E8FCCFDDC8F}" dt="2025-03-04T09:40:42.694" v="1566" actId="167"/>
          <ac:picMkLst>
            <pc:docMk/>
            <pc:sldMk cId="4079959392" sldId="473"/>
            <ac:picMk id="6" creationId="{F23CF88F-5F51-351D-BB0D-6D7B37EE119F}"/>
          </ac:picMkLst>
        </pc:picChg>
        <pc:picChg chg="add mod ord">
          <ac:chgData name="Moola, Ferial" userId="95e2f94b-6a51-4000-b758-841040dbb481" providerId="ADAL" clId="{F59A71B4-1B2A-42E7-8891-6E8FCCFDDC8F}" dt="2025-03-04T09:51:22.758" v="1644" actId="1076"/>
          <ac:picMkLst>
            <pc:docMk/>
            <pc:sldMk cId="4079959392" sldId="473"/>
            <ac:picMk id="9" creationId="{B95DE3F3-8B32-9341-E32F-B2CBB3838444}"/>
          </ac:picMkLst>
        </pc:picChg>
        <pc:picChg chg="add mod ord">
          <ac:chgData name="Moola, Ferial" userId="95e2f94b-6a51-4000-b758-841040dbb481" providerId="ADAL" clId="{F59A71B4-1B2A-42E7-8891-6E8FCCFDDC8F}" dt="2025-03-04T09:51:27.999" v="1645" actId="1076"/>
          <ac:picMkLst>
            <pc:docMk/>
            <pc:sldMk cId="4079959392" sldId="473"/>
            <ac:picMk id="13" creationId="{6F89190D-8AFD-77F8-DBC9-FA7D59C144E9}"/>
          </ac:picMkLst>
        </pc:picChg>
        <pc:picChg chg="mod ord">
          <ac:chgData name="Moola, Ferial" userId="95e2f94b-6a51-4000-b758-841040dbb481" providerId="ADAL" clId="{F59A71B4-1B2A-42E7-8891-6E8FCCFDDC8F}" dt="2025-03-04T09:43:48.123" v="1596" actId="1076"/>
          <ac:picMkLst>
            <pc:docMk/>
            <pc:sldMk cId="4079959392" sldId="473"/>
            <ac:picMk id="17" creationId="{799C438D-FD4F-CCCA-54F6-B917E445C9D3}"/>
          </ac:picMkLst>
        </pc:picChg>
        <pc:picChg chg="add mod">
          <ac:chgData name="Moola, Ferial" userId="95e2f94b-6a51-4000-b758-841040dbb481" providerId="ADAL" clId="{F59A71B4-1B2A-42E7-8891-6E8FCCFDDC8F}" dt="2025-03-04T09:51:19.915" v="1643" actId="1076"/>
          <ac:picMkLst>
            <pc:docMk/>
            <pc:sldMk cId="4079959392" sldId="473"/>
            <ac:picMk id="19" creationId="{17B4AC37-17EB-474B-A546-CCE58A30B519}"/>
          </ac:picMkLst>
        </pc:picChg>
      </pc:sldChg>
      <pc:sldChg chg="addSp del delDesignElem">
        <pc:chgData name="Moola, Ferial" userId="95e2f94b-6a51-4000-b758-841040dbb481" providerId="ADAL" clId="{F59A71B4-1B2A-42E7-8891-6E8FCCFDDC8F}" dt="2025-03-04T09:57:43.445" v="1662"/>
        <pc:sldMkLst>
          <pc:docMk/>
          <pc:sldMk cId="974957251" sldId="493"/>
        </pc:sldMkLst>
      </pc:sldChg>
      <pc:sldChg chg="new del">
        <pc:chgData name="Moola, Ferial" userId="95e2f94b-6a51-4000-b758-841040dbb481" providerId="ADAL" clId="{F59A71B4-1B2A-42E7-8891-6E8FCCFDDC8F}" dt="2025-03-04T09:47:07.425" v="1624" actId="680"/>
        <pc:sldMkLst>
          <pc:docMk/>
          <pc:sldMk cId="2570508333" sldId="493"/>
        </pc:sldMkLst>
      </pc:sldChg>
      <pc:sldChg chg="addSp delSp modSp add mod ord modAnim">
        <pc:chgData name="Moola, Ferial" userId="95e2f94b-6a51-4000-b758-841040dbb481" providerId="ADAL" clId="{F59A71B4-1B2A-42E7-8891-6E8FCCFDDC8F}" dt="2025-03-04T10:16:46.090" v="2149"/>
        <pc:sldMkLst>
          <pc:docMk/>
          <pc:sldMk cId="3171704704" sldId="493"/>
        </pc:sldMkLst>
        <pc:spChg chg="mod">
          <ac:chgData name="Moola, Ferial" userId="95e2f94b-6a51-4000-b758-841040dbb481" providerId="ADAL" clId="{F59A71B4-1B2A-42E7-8891-6E8FCCFDDC8F}" dt="2025-03-04T09:59:45.571" v="1991" actId="27636"/>
          <ac:spMkLst>
            <pc:docMk/>
            <pc:sldMk cId="3171704704" sldId="493"/>
            <ac:spMk id="3" creationId="{C5FE005B-0023-4DC0-8A8F-8A51EDD33BFA}"/>
          </ac:spMkLst>
        </pc:spChg>
        <pc:spChg chg="mod">
          <ac:chgData name="Moola, Ferial" userId="95e2f94b-6a51-4000-b758-841040dbb481" providerId="ADAL" clId="{F59A71B4-1B2A-42E7-8891-6E8FCCFDDC8F}" dt="2025-03-04T09:58:14.179" v="1683" actId="20577"/>
          <ac:spMkLst>
            <pc:docMk/>
            <pc:sldMk cId="3171704704" sldId="493"/>
            <ac:spMk id="8" creationId="{5895162F-7F6E-A1F9-8C3E-1F38D9E8F6C2}"/>
          </ac:spMkLst>
        </pc:spChg>
        <pc:picChg chg="add mod">
          <ac:chgData name="Moola, Ferial" userId="95e2f94b-6a51-4000-b758-841040dbb481" providerId="ADAL" clId="{F59A71B4-1B2A-42E7-8891-6E8FCCFDDC8F}" dt="2025-03-04T10:13:06.341" v="2135" actId="1076"/>
          <ac:picMkLst>
            <pc:docMk/>
            <pc:sldMk cId="3171704704" sldId="493"/>
            <ac:picMk id="5" creationId="{DCB63DED-17CE-F552-50BE-E31B0D781691}"/>
          </ac:picMkLst>
        </pc:picChg>
        <pc:picChg chg="add mod">
          <ac:chgData name="Moola, Ferial" userId="95e2f94b-6a51-4000-b758-841040dbb481" providerId="ADAL" clId="{F59A71B4-1B2A-42E7-8891-6E8FCCFDDC8F}" dt="2025-03-04T10:14:26.472" v="2143" actId="1076"/>
          <ac:picMkLst>
            <pc:docMk/>
            <pc:sldMk cId="3171704704" sldId="493"/>
            <ac:picMk id="7" creationId="{C9BBEB3A-AE2B-37AF-9B33-E442073B275B}"/>
          </ac:picMkLst>
        </pc:picChg>
      </pc:sldChg>
      <pc:sldChg chg="delSp add mod delAnim">
        <pc:chgData name="Moola, Ferial" userId="95e2f94b-6a51-4000-b758-841040dbb481" providerId="ADAL" clId="{F59A71B4-1B2A-42E7-8891-6E8FCCFDDC8F}" dt="2025-03-04T10:05:45.428" v="2096" actId="478"/>
        <pc:sldMkLst>
          <pc:docMk/>
          <pc:sldMk cId="1610736370" sldId="494"/>
        </pc:sldMkLst>
      </pc:sldChg>
      <pc:sldChg chg="delSp modSp add mod ord delAnim">
        <pc:chgData name="Moola, Ferial" userId="95e2f94b-6a51-4000-b758-841040dbb481" providerId="ADAL" clId="{F59A71B4-1B2A-42E7-8891-6E8FCCFDDC8F}" dt="2025-03-04T10:51:37.797" v="2281"/>
        <pc:sldMkLst>
          <pc:docMk/>
          <pc:sldMk cId="3123890876" sldId="495"/>
        </pc:sldMkLst>
        <pc:spChg chg="mod">
          <ac:chgData name="Moola, Ferial" userId="95e2f94b-6a51-4000-b758-841040dbb481" providerId="ADAL" clId="{F59A71B4-1B2A-42E7-8891-6E8FCCFDDC8F}" dt="2025-03-04T10:38:14.226" v="2252" actId="20577"/>
          <ac:spMkLst>
            <pc:docMk/>
            <pc:sldMk cId="3123890876" sldId="495"/>
            <ac:spMk id="8" creationId="{A6B870B4-5A0B-2A2C-ED54-052A83DA7170}"/>
          </ac:spMkLst>
        </pc:spChg>
        <pc:spChg chg="mod">
          <ac:chgData name="Moola, Ferial" userId="95e2f94b-6a51-4000-b758-841040dbb481" providerId="ADAL" clId="{F59A71B4-1B2A-42E7-8891-6E8FCCFDDC8F}" dt="2025-03-04T10:50:58.922" v="2278"/>
          <ac:spMkLst>
            <pc:docMk/>
            <pc:sldMk cId="3123890876" sldId="495"/>
            <ac:spMk id="21" creationId="{3F2A12EC-7188-0768-62D9-0B07FB9C623C}"/>
          </ac:spMkLst>
        </pc:spChg>
        <pc:picChg chg="mod">
          <ac:chgData name="Moola, Ferial" userId="95e2f94b-6a51-4000-b758-841040dbb481" providerId="ADAL" clId="{F59A71B4-1B2A-42E7-8891-6E8FCCFDDC8F}" dt="2025-03-04T10:50:54.206" v="2277"/>
          <ac:picMkLst>
            <pc:docMk/>
            <pc:sldMk cId="3123890876" sldId="495"/>
            <ac:picMk id="17" creationId="{39CE316A-C233-D719-9A37-F5D9D6BCB0EE}"/>
          </ac:picMkLst>
        </pc:picChg>
        <pc:cxnChg chg="mod">
          <ac:chgData name="Moola, Ferial" userId="95e2f94b-6a51-4000-b758-841040dbb481" providerId="ADAL" clId="{F59A71B4-1B2A-42E7-8891-6E8FCCFDDC8F}" dt="2025-03-04T10:51:37.797" v="2281"/>
          <ac:cxnSpMkLst>
            <pc:docMk/>
            <pc:sldMk cId="3123890876" sldId="495"/>
            <ac:cxnSpMk id="23" creationId="{9C72BCAF-9ED7-75D9-5EE4-48EBA9ADEB4A}"/>
          </ac:cxnSpMkLst>
        </pc:cxnChg>
      </pc:sldChg>
      <pc:sldChg chg="new del">
        <pc:chgData name="Moola, Ferial" userId="95e2f94b-6a51-4000-b758-841040dbb481" providerId="ADAL" clId="{F59A71B4-1B2A-42E7-8891-6E8FCCFDDC8F}" dt="2025-03-04T10:45:15.743" v="2275" actId="680"/>
        <pc:sldMkLst>
          <pc:docMk/>
          <pc:sldMk cId="3560469426" sldId="496"/>
        </pc:sldMkLst>
      </pc:sldChg>
      <pc:sldChg chg="new del">
        <pc:chgData name="Moola, Ferial" userId="95e2f94b-6a51-4000-b758-841040dbb481" providerId="ADAL" clId="{F59A71B4-1B2A-42E7-8891-6E8FCCFDDC8F}" dt="2025-03-04T10:45:15.055" v="2274" actId="680"/>
        <pc:sldMkLst>
          <pc:docMk/>
          <pc:sldMk cId="1717491678" sldId="497"/>
        </pc:sldMkLst>
      </pc:sldChg>
    </pc:docChg>
  </pc:docChgLst>
  <pc:docChgLst>
    <pc:chgData name="Moola, Ferial" userId="S::ferialm@uj.ac.za::95e2f94b-6a51-4000-b758-841040dbb481" providerId="AD" clId="Web-{B88F7833-5439-ECA7-E3C9-3BCACA8EC69D}"/>
    <pc:docChg chg="modSld">
      <pc:chgData name="Moola, Ferial" userId="S::ferialm@uj.ac.za::95e2f94b-6a51-4000-b758-841040dbb481" providerId="AD" clId="Web-{B88F7833-5439-ECA7-E3C9-3BCACA8EC69D}" dt="2025-03-04T08:12:49.670" v="435"/>
      <pc:docMkLst>
        <pc:docMk/>
      </pc:docMkLst>
      <pc:sldChg chg="addSp modSp">
        <pc:chgData name="Moola, Ferial" userId="S::ferialm@uj.ac.za::95e2f94b-6a51-4000-b758-841040dbb481" providerId="AD" clId="Web-{B88F7833-5439-ECA7-E3C9-3BCACA8EC69D}" dt="2025-03-04T08:12:49.670" v="435"/>
        <pc:sldMkLst>
          <pc:docMk/>
          <pc:sldMk cId="2617280652" sldId="462"/>
        </pc:sldMkLst>
      </pc:sldChg>
      <pc:sldChg chg="modSp">
        <pc:chgData name="Moola, Ferial" userId="S::ferialm@uj.ac.za::95e2f94b-6a51-4000-b758-841040dbb481" providerId="AD" clId="Web-{B88F7833-5439-ECA7-E3C9-3BCACA8EC69D}" dt="2025-03-04T07:06:54.616" v="7" actId="20577"/>
        <pc:sldMkLst>
          <pc:docMk/>
          <pc:sldMk cId="3893703400" sldId="482"/>
        </pc:sldMkLst>
        <pc:spChg chg="mod">
          <ac:chgData name="Moola, Ferial" userId="S::ferialm@uj.ac.za::95e2f94b-6a51-4000-b758-841040dbb481" providerId="AD" clId="Web-{B88F7833-5439-ECA7-E3C9-3BCACA8EC69D}" dt="2025-03-04T07:06:54.616" v="7" actId="20577"/>
          <ac:spMkLst>
            <pc:docMk/>
            <pc:sldMk cId="3893703400" sldId="482"/>
            <ac:spMk id="12" creationId="{4FCD7D43-C30D-49B0-2B57-6102D06CC4A9}"/>
          </ac:spMkLst>
        </pc:spChg>
      </pc:sldChg>
    </pc:docChg>
  </pc:docChgLst>
  <pc:docChgLst>
    <pc:chgData name="Genis, Rene" userId="S::reneg@uj.ac.za::4ca4b716-c114-46dd-87d1-fe9b5a2c5e6a" providerId="AD" clId="Web-{FD7A8983-AA3A-4138-80F0-5E50A3FA1A51}"/>
    <pc:docChg chg="modSld">
      <pc:chgData name="Genis, Rene" userId="S::reneg@uj.ac.za::4ca4b716-c114-46dd-87d1-fe9b5a2c5e6a" providerId="AD" clId="Web-{FD7A8983-AA3A-4138-80F0-5E50A3FA1A51}" dt="2025-03-03T11:52:07.314" v="15" actId="20577"/>
      <pc:docMkLst>
        <pc:docMk/>
      </pc:docMkLst>
      <pc:sldChg chg="modSp">
        <pc:chgData name="Genis, Rene" userId="S::reneg@uj.ac.za::4ca4b716-c114-46dd-87d1-fe9b5a2c5e6a" providerId="AD" clId="Web-{FD7A8983-AA3A-4138-80F0-5E50A3FA1A51}" dt="2025-03-03T11:52:07.314" v="15" actId="20577"/>
        <pc:sldMkLst>
          <pc:docMk/>
          <pc:sldMk cId="2739887043" sldId="487"/>
        </pc:sldMkLst>
        <pc:spChg chg="mod">
          <ac:chgData name="Genis, Rene" userId="S::reneg@uj.ac.za::4ca4b716-c114-46dd-87d1-fe9b5a2c5e6a" providerId="AD" clId="Web-{FD7A8983-AA3A-4138-80F0-5E50A3FA1A51}" dt="2025-03-03T11:52:07.314" v="15" actId="20577"/>
          <ac:spMkLst>
            <pc:docMk/>
            <pc:sldMk cId="2739887043" sldId="487"/>
            <ac:spMk id="3" creationId="{305679B2-6F4C-B0D3-F78D-56D9C34992A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5E357E-F050-4C93-93CB-B3D56727C6A2}" type="doc">
      <dgm:prSet loTypeId="urn:microsoft.com/office/officeart/2005/8/layout/cycle5" loCatId="cycle" qsTypeId="urn:microsoft.com/office/officeart/2005/8/quickstyle/3d1" qsCatId="3D" csTypeId="urn:microsoft.com/office/officeart/2005/8/colors/accent2_2" csCatId="accent2" phldr="1"/>
      <dgm:spPr/>
      <dgm:t>
        <a:bodyPr/>
        <a:lstStyle/>
        <a:p>
          <a:endParaRPr lang="en-ZA"/>
        </a:p>
      </dgm:t>
    </dgm:pt>
    <dgm:pt modelId="{F2C9B5A5-7EBD-4ACB-AF3C-77AA9A4A84E7}">
      <dgm:prSet phldrT="[Text]" custT="1"/>
      <dgm:spPr/>
      <dgm:t>
        <a:bodyPr/>
        <a:lstStyle/>
        <a:p>
          <a:r>
            <a:rPr lang="en-ZA" sz="1600" b="1" baseline="0"/>
            <a:t>November</a:t>
          </a:r>
          <a:r>
            <a:rPr lang="en-ZA" sz="1600" b="1"/>
            <a:t> Summative Assessment</a:t>
          </a:r>
        </a:p>
        <a:p>
          <a:r>
            <a:rPr lang="en-ZA" sz="1600" b="1"/>
            <a:t>All candidates captured by end December</a:t>
          </a:r>
        </a:p>
      </dgm:t>
    </dgm:pt>
    <dgm:pt modelId="{554AC493-2998-4D7B-984E-68C4F9270B2B}" type="parTrans" cxnId="{3ED8882A-DD9A-4F32-9894-8756EA326DA5}">
      <dgm:prSet/>
      <dgm:spPr/>
      <dgm:t>
        <a:bodyPr/>
        <a:lstStyle/>
        <a:p>
          <a:endParaRPr lang="en-ZA" sz="2400">
            <a:solidFill>
              <a:schemeClr val="bg2">
                <a:lumMod val="50000"/>
              </a:schemeClr>
            </a:solidFill>
          </a:endParaRPr>
        </a:p>
      </dgm:t>
    </dgm:pt>
    <dgm:pt modelId="{21DDF97F-F4D4-4775-8129-2ACC6A53B6FE}" type="sibTrans" cxnId="{3ED8882A-DD9A-4F32-9894-8756EA326DA5}">
      <dgm:prSet/>
      <dgm:spPr/>
      <dgm:t>
        <a:bodyPr/>
        <a:lstStyle/>
        <a:p>
          <a:endParaRPr lang="en-ZA" sz="2400">
            <a:solidFill>
              <a:schemeClr val="bg2">
                <a:lumMod val="50000"/>
              </a:schemeClr>
            </a:solidFill>
          </a:endParaRPr>
        </a:p>
      </dgm:t>
    </dgm:pt>
    <dgm:pt modelId="{5B6D4D48-2112-4638-BD39-2515ECF40BB6}">
      <dgm:prSet phldrT="[Text]" custT="1"/>
      <dgm:spPr>
        <a:solidFill>
          <a:srgbClr val="FE860E"/>
        </a:solidFill>
      </dgm:spPr>
      <dgm:t>
        <a:bodyPr/>
        <a:lstStyle/>
        <a:p>
          <a:br>
            <a:rPr lang="en-ZA" sz="1400" b="1"/>
          </a:br>
          <a:r>
            <a:rPr lang="en-ZA" sz="1400" b="1"/>
            <a:t>Summer</a:t>
          </a:r>
        </a:p>
        <a:p>
          <a:r>
            <a:rPr lang="en-ZA" sz="1400" b="1"/>
            <a:t>September October</a:t>
          </a:r>
        </a:p>
        <a:p>
          <a:r>
            <a:rPr lang="en-ZA" sz="1400" b="1"/>
            <a:t>10 ceremonies</a:t>
          </a:r>
        </a:p>
        <a:p>
          <a:r>
            <a:rPr lang="en-ZA" sz="1400" b="1"/>
            <a:t>n=1200</a:t>
          </a:r>
        </a:p>
      </dgm:t>
    </dgm:pt>
    <dgm:pt modelId="{AE2491FC-D2DA-48CC-91C2-383247427A2F}" type="parTrans" cxnId="{81598389-13A0-4775-88F6-68779220ABC6}">
      <dgm:prSet/>
      <dgm:spPr/>
      <dgm:t>
        <a:bodyPr/>
        <a:lstStyle/>
        <a:p>
          <a:endParaRPr lang="en-ZA" sz="2400">
            <a:solidFill>
              <a:schemeClr val="bg2">
                <a:lumMod val="50000"/>
              </a:schemeClr>
            </a:solidFill>
          </a:endParaRPr>
        </a:p>
      </dgm:t>
    </dgm:pt>
    <dgm:pt modelId="{C2305593-1449-4D88-8578-526639186BE4}" type="sibTrans" cxnId="{81598389-13A0-4775-88F6-68779220ABC6}">
      <dgm:prSet/>
      <dgm:spPr/>
      <dgm:t>
        <a:bodyPr/>
        <a:lstStyle/>
        <a:p>
          <a:endParaRPr lang="en-ZA" sz="2400">
            <a:solidFill>
              <a:schemeClr val="bg2">
                <a:lumMod val="50000"/>
              </a:schemeClr>
            </a:solidFill>
          </a:endParaRPr>
        </a:p>
      </dgm:t>
    </dgm:pt>
    <dgm:pt modelId="{9D15EA82-80BD-45DB-BFE6-CBE76FB0EC11}">
      <dgm:prSet custT="1"/>
      <dgm:spPr>
        <a:solidFill>
          <a:srgbClr val="E15400"/>
        </a:solidFill>
      </dgm:spPr>
      <dgm:t>
        <a:bodyPr/>
        <a:lstStyle/>
        <a:p>
          <a:r>
            <a:rPr lang="en-ZA" sz="1400" b="1"/>
            <a:t>Autumn</a:t>
          </a:r>
        </a:p>
        <a:p>
          <a:r>
            <a:rPr lang="en-ZA" sz="1400" b="1"/>
            <a:t>March April May</a:t>
          </a:r>
        </a:p>
        <a:p>
          <a:r>
            <a:rPr lang="en-ZA" sz="1400" b="1"/>
            <a:t>60 ceremonies</a:t>
          </a:r>
        </a:p>
        <a:p>
          <a:r>
            <a:rPr lang="en-US" sz="1400" b="1"/>
            <a:t>n=12000</a:t>
          </a:r>
          <a:endParaRPr lang="en-ZA" sz="1400" b="1"/>
        </a:p>
      </dgm:t>
    </dgm:pt>
    <dgm:pt modelId="{FD93FF3E-2F8F-4F95-8F42-C3E356F97C73}" type="parTrans" cxnId="{9780595F-3399-4F2F-9C22-AA1233EEC469}">
      <dgm:prSet/>
      <dgm:spPr/>
      <dgm:t>
        <a:bodyPr/>
        <a:lstStyle/>
        <a:p>
          <a:endParaRPr lang="en-ZA" sz="2400">
            <a:solidFill>
              <a:schemeClr val="bg2">
                <a:lumMod val="50000"/>
              </a:schemeClr>
            </a:solidFill>
          </a:endParaRPr>
        </a:p>
      </dgm:t>
    </dgm:pt>
    <dgm:pt modelId="{F9903CEB-C02E-4F53-87FB-5713FB033908}" type="sibTrans" cxnId="{9780595F-3399-4F2F-9C22-AA1233EEC469}">
      <dgm:prSet/>
      <dgm:spPr/>
      <dgm:t>
        <a:bodyPr/>
        <a:lstStyle/>
        <a:p>
          <a:endParaRPr lang="en-ZA" sz="2400">
            <a:solidFill>
              <a:schemeClr val="bg2">
                <a:lumMod val="50000"/>
              </a:schemeClr>
            </a:solidFill>
          </a:endParaRPr>
        </a:p>
      </dgm:t>
    </dgm:pt>
    <dgm:pt modelId="{487AABE4-8841-419B-83C5-8172D830FE67}">
      <dgm:prSet custT="1"/>
      <dgm:spPr>
        <a:solidFill>
          <a:srgbClr val="E16600"/>
        </a:solidFill>
      </dgm:spPr>
      <dgm:t>
        <a:bodyPr/>
        <a:lstStyle/>
        <a:p>
          <a:r>
            <a:rPr lang="en-ZA" sz="1400" b="1"/>
            <a:t>Winter</a:t>
          </a:r>
        </a:p>
        <a:p>
          <a:r>
            <a:rPr lang="en-ZA" sz="1400" b="1"/>
            <a:t>June</a:t>
          </a:r>
        </a:p>
        <a:p>
          <a:r>
            <a:rPr lang="en-ZA" sz="1400" b="1"/>
            <a:t>12 ceremonies</a:t>
          </a:r>
        </a:p>
        <a:p>
          <a:r>
            <a:rPr lang="en-ZA" sz="1400" b="1"/>
            <a:t>n=3000</a:t>
          </a:r>
        </a:p>
      </dgm:t>
    </dgm:pt>
    <dgm:pt modelId="{B90E94F4-EDFD-42ED-ADF2-B84BF27FC950}" type="parTrans" cxnId="{6830707F-3D15-4481-B224-99E657EC28FE}">
      <dgm:prSet/>
      <dgm:spPr/>
      <dgm:t>
        <a:bodyPr/>
        <a:lstStyle/>
        <a:p>
          <a:endParaRPr lang="en-ZA" sz="2400">
            <a:solidFill>
              <a:schemeClr val="bg2">
                <a:lumMod val="50000"/>
              </a:schemeClr>
            </a:solidFill>
          </a:endParaRPr>
        </a:p>
      </dgm:t>
    </dgm:pt>
    <dgm:pt modelId="{DF64D52F-4812-4704-BA56-080209248043}" type="sibTrans" cxnId="{6830707F-3D15-4481-B224-99E657EC28FE}">
      <dgm:prSet/>
      <dgm:spPr/>
      <dgm:t>
        <a:bodyPr/>
        <a:lstStyle/>
        <a:p>
          <a:endParaRPr lang="en-ZA" sz="2400">
            <a:solidFill>
              <a:schemeClr val="bg2">
                <a:lumMod val="50000"/>
              </a:schemeClr>
            </a:solidFill>
          </a:endParaRPr>
        </a:p>
      </dgm:t>
    </dgm:pt>
    <dgm:pt modelId="{FFDB8DDF-BAFA-42A5-943E-19FF7BE6F9E7}">
      <dgm:prSet custT="1"/>
      <dgm:spPr>
        <a:solidFill>
          <a:srgbClr val="E26600"/>
        </a:solidFill>
      </dgm:spPr>
      <dgm:t>
        <a:bodyPr/>
        <a:lstStyle/>
        <a:p>
          <a:r>
            <a:rPr lang="en-ZA" sz="1600" b="1">
              <a:latin typeface="Arial" panose="020B0604020202020204" pitchFamily="34" charset="0"/>
              <a:cs typeface="Arial" panose="020B0604020202020204" pitchFamily="34" charset="0"/>
            </a:rPr>
            <a:t>January till 31 March</a:t>
          </a:r>
        </a:p>
        <a:p>
          <a:r>
            <a:rPr lang="en-ZA" sz="1600" b="1">
              <a:latin typeface="Arial" panose="020B0604020202020204" pitchFamily="34" charset="0"/>
              <a:cs typeface="Arial" panose="020B0604020202020204" pitchFamily="34" charset="0"/>
            </a:rPr>
            <a:t>Special and Supplementary</a:t>
          </a:r>
        </a:p>
      </dgm:t>
    </dgm:pt>
    <dgm:pt modelId="{01A22176-AE73-411C-B9BB-0731BD9354A1}" type="parTrans" cxnId="{E24DD1AE-1619-4687-930D-023AC395E57E}">
      <dgm:prSet/>
      <dgm:spPr/>
      <dgm:t>
        <a:bodyPr/>
        <a:lstStyle/>
        <a:p>
          <a:endParaRPr lang="en-ZA" sz="2400">
            <a:solidFill>
              <a:schemeClr val="bg2">
                <a:lumMod val="50000"/>
              </a:schemeClr>
            </a:solidFill>
          </a:endParaRPr>
        </a:p>
      </dgm:t>
    </dgm:pt>
    <dgm:pt modelId="{A2F4F53E-86E6-4455-B6FF-442588E58ABB}" type="sibTrans" cxnId="{E24DD1AE-1619-4687-930D-023AC395E57E}">
      <dgm:prSet/>
      <dgm:spPr/>
      <dgm:t>
        <a:bodyPr/>
        <a:lstStyle/>
        <a:p>
          <a:endParaRPr lang="en-ZA" sz="2400">
            <a:solidFill>
              <a:schemeClr val="bg2">
                <a:lumMod val="50000"/>
              </a:schemeClr>
            </a:solidFill>
          </a:endParaRPr>
        </a:p>
      </dgm:t>
    </dgm:pt>
    <dgm:pt modelId="{2D11DD21-882F-460E-ABB0-97BB4E2E8E2D}">
      <dgm:prSet custT="1"/>
      <dgm:spPr>
        <a:solidFill>
          <a:srgbClr val="FD850E"/>
        </a:solidFill>
      </dgm:spPr>
      <dgm:t>
        <a:bodyPr/>
        <a:lstStyle/>
        <a:p>
          <a:r>
            <a:rPr lang="en-US" sz="1500" b="1">
              <a:latin typeface="Arial" panose="020B0604020202020204" pitchFamily="34" charset="0"/>
              <a:cs typeface="Arial" panose="020B0604020202020204" pitchFamily="34" charset="0"/>
            </a:rPr>
            <a:t>1 April till End July</a:t>
          </a:r>
        </a:p>
        <a:p>
          <a:r>
            <a:rPr lang="en-US" sz="1500" b="1">
              <a:latin typeface="Arial" panose="020B0604020202020204" pitchFamily="34" charset="0"/>
              <a:cs typeface="Arial" panose="020B0604020202020204" pitchFamily="34" charset="0"/>
            </a:rPr>
            <a:t>Masters and Doctoral</a:t>
          </a:r>
        </a:p>
        <a:p>
          <a:r>
            <a:rPr lang="en-US" sz="1500" b="1">
              <a:latin typeface="Arial" panose="020B0604020202020204" pitchFamily="34" charset="0"/>
              <a:cs typeface="Arial" panose="020B0604020202020204" pitchFamily="34" charset="0"/>
            </a:rPr>
            <a:t>Special and Supplementary</a:t>
          </a:r>
        </a:p>
      </dgm:t>
    </dgm:pt>
    <dgm:pt modelId="{5E2763E2-179D-470C-8247-652ECFD43F13}" type="parTrans" cxnId="{8A0DE41B-A915-4221-A44E-1FF4138D9ADB}">
      <dgm:prSet/>
      <dgm:spPr/>
      <dgm:t>
        <a:bodyPr/>
        <a:lstStyle/>
        <a:p>
          <a:endParaRPr lang="en-ZA" sz="2400">
            <a:solidFill>
              <a:schemeClr val="bg2">
                <a:lumMod val="50000"/>
              </a:schemeClr>
            </a:solidFill>
          </a:endParaRPr>
        </a:p>
      </dgm:t>
    </dgm:pt>
    <dgm:pt modelId="{8AAC9F5A-2F83-4F76-B18E-2D0368360F10}" type="sibTrans" cxnId="{8A0DE41B-A915-4221-A44E-1FF4138D9ADB}">
      <dgm:prSet/>
      <dgm:spPr/>
      <dgm:t>
        <a:bodyPr/>
        <a:lstStyle/>
        <a:p>
          <a:endParaRPr lang="en-ZA" sz="2400">
            <a:solidFill>
              <a:schemeClr val="bg2">
                <a:lumMod val="50000"/>
              </a:schemeClr>
            </a:solidFill>
          </a:endParaRPr>
        </a:p>
      </dgm:t>
    </dgm:pt>
    <dgm:pt modelId="{1BCF0CBF-9848-4B7D-A90B-58386CD33FC9}" type="pres">
      <dgm:prSet presAssocID="{CD5E357E-F050-4C93-93CB-B3D56727C6A2}" presName="cycle" presStyleCnt="0">
        <dgm:presLayoutVars>
          <dgm:dir/>
          <dgm:resizeHandles val="exact"/>
        </dgm:presLayoutVars>
      </dgm:prSet>
      <dgm:spPr/>
    </dgm:pt>
    <dgm:pt modelId="{6862501D-FD80-4436-8A68-C21BFEFBBD3E}" type="pres">
      <dgm:prSet presAssocID="{F2C9B5A5-7EBD-4ACB-AF3C-77AA9A4A84E7}" presName="node" presStyleLbl="node1" presStyleIdx="0" presStyleCnt="6" custScaleX="164591" custScaleY="155320" custRadScaleRad="97758" custRadScaleInc="330">
        <dgm:presLayoutVars>
          <dgm:bulletEnabled val="1"/>
        </dgm:presLayoutVars>
      </dgm:prSet>
      <dgm:spPr/>
    </dgm:pt>
    <dgm:pt modelId="{B9558A87-2012-42EC-88BF-E4E6CD91F864}" type="pres">
      <dgm:prSet presAssocID="{F2C9B5A5-7EBD-4ACB-AF3C-77AA9A4A84E7}" presName="spNode" presStyleCnt="0"/>
      <dgm:spPr/>
    </dgm:pt>
    <dgm:pt modelId="{DD8B8975-0AD6-4457-AAD0-A9DD0216D0C4}" type="pres">
      <dgm:prSet presAssocID="{21DDF97F-F4D4-4775-8129-2ACC6A53B6FE}" presName="sibTrans" presStyleLbl="sibTrans1D1" presStyleIdx="0" presStyleCnt="6"/>
      <dgm:spPr/>
    </dgm:pt>
    <dgm:pt modelId="{11AF1C40-68DB-4BB1-B881-A8736B40B08C}" type="pres">
      <dgm:prSet presAssocID="{9D15EA82-80BD-45DB-BFE6-CBE76FB0EC11}" presName="node" presStyleLbl="node1" presStyleIdx="1" presStyleCnt="6" custScaleX="114508" custScaleY="157698" custRadScaleRad="103970" custRadScaleInc="56416">
        <dgm:presLayoutVars>
          <dgm:bulletEnabled val="1"/>
        </dgm:presLayoutVars>
      </dgm:prSet>
      <dgm:spPr/>
    </dgm:pt>
    <dgm:pt modelId="{96091417-1EC7-48DE-9D27-33D768EAD19B}" type="pres">
      <dgm:prSet presAssocID="{9D15EA82-80BD-45DB-BFE6-CBE76FB0EC11}" presName="spNode" presStyleCnt="0"/>
      <dgm:spPr/>
    </dgm:pt>
    <dgm:pt modelId="{27C21A3B-EBBB-4BEA-80C3-B1EA29FD5811}" type="pres">
      <dgm:prSet presAssocID="{F9903CEB-C02E-4F53-87FB-5713FB033908}" presName="sibTrans" presStyleLbl="sibTrans1D1" presStyleIdx="1" presStyleCnt="6"/>
      <dgm:spPr/>
    </dgm:pt>
    <dgm:pt modelId="{C4FFABEF-1C14-49DA-8DA3-158D01728E61}" type="pres">
      <dgm:prSet presAssocID="{FFDB8DDF-BAFA-42A5-943E-19FF7BE6F9E7}" presName="node" presStyleLbl="node1" presStyleIdx="2" presStyleCnt="6" custScaleX="126755" custScaleY="146683" custRadScaleRad="112709" custRadScaleInc="-2470">
        <dgm:presLayoutVars>
          <dgm:bulletEnabled val="1"/>
        </dgm:presLayoutVars>
      </dgm:prSet>
      <dgm:spPr/>
    </dgm:pt>
    <dgm:pt modelId="{947B32EE-E168-446C-9D04-46B84D4EB84B}" type="pres">
      <dgm:prSet presAssocID="{FFDB8DDF-BAFA-42A5-943E-19FF7BE6F9E7}" presName="spNode" presStyleCnt="0"/>
      <dgm:spPr/>
    </dgm:pt>
    <dgm:pt modelId="{4A6EBCB1-1828-433A-826D-B25604036D40}" type="pres">
      <dgm:prSet presAssocID="{A2F4F53E-86E6-4455-B6FF-442588E58ABB}" presName="sibTrans" presStyleLbl="sibTrans1D1" presStyleIdx="2" presStyleCnt="6"/>
      <dgm:spPr/>
    </dgm:pt>
    <dgm:pt modelId="{D9AEDCAB-C1AE-412A-BA33-AA15109E4BAD}" type="pres">
      <dgm:prSet presAssocID="{487AABE4-8841-419B-83C5-8172D830FE67}" presName="node" presStyleLbl="node1" presStyleIdx="3" presStyleCnt="6" custScaleX="130859" custScaleY="136829">
        <dgm:presLayoutVars>
          <dgm:bulletEnabled val="1"/>
        </dgm:presLayoutVars>
      </dgm:prSet>
      <dgm:spPr/>
    </dgm:pt>
    <dgm:pt modelId="{3C99E2EF-33B1-46DC-9109-74904594D308}" type="pres">
      <dgm:prSet presAssocID="{487AABE4-8841-419B-83C5-8172D830FE67}" presName="spNode" presStyleCnt="0"/>
      <dgm:spPr/>
    </dgm:pt>
    <dgm:pt modelId="{5ACF2DDA-99C3-4DA2-9928-C3C2BFC6255A}" type="pres">
      <dgm:prSet presAssocID="{DF64D52F-4812-4704-BA56-080209248043}" presName="sibTrans" presStyleLbl="sibTrans1D1" presStyleIdx="3" presStyleCnt="6"/>
      <dgm:spPr/>
    </dgm:pt>
    <dgm:pt modelId="{B8D6614B-717F-49E2-9104-DA58E71BF2CF}" type="pres">
      <dgm:prSet presAssocID="{2D11DD21-882F-460E-ABB0-97BB4E2E8E2D}" presName="node" presStyleLbl="node1" presStyleIdx="4" presStyleCnt="6" custScaleX="130623" custScaleY="142054" custRadScaleRad="120066" custRadScaleInc="6687">
        <dgm:presLayoutVars>
          <dgm:bulletEnabled val="1"/>
        </dgm:presLayoutVars>
      </dgm:prSet>
      <dgm:spPr/>
    </dgm:pt>
    <dgm:pt modelId="{C0104D8A-F90B-4277-96F0-28F82033E647}" type="pres">
      <dgm:prSet presAssocID="{2D11DD21-882F-460E-ABB0-97BB4E2E8E2D}" presName="spNode" presStyleCnt="0"/>
      <dgm:spPr/>
    </dgm:pt>
    <dgm:pt modelId="{016EB6E3-C3A8-4286-8E62-BCEBAF5626BA}" type="pres">
      <dgm:prSet presAssocID="{8AAC9F5A-2F83-4F76-B18E-2D0368360F10}" presName="sibTrans" presStyleLbl="sibTrans1D1" presStyleIdx="4" presStyleCnt="6"/>
      <dgm:spPr/>
    </dgm:pt>
    <dgm:pt modelId="{17292F1E-7CB8-4D4D-9F64-D99389F322C8}" type="pres">
      <dgm:prSet presAssocID="{5B6D4D48-2112-4638-BD39-2515ECF40BB6}" presName="node" presStyleLbl="node1" presStyleIdx="5" presStyleCnt="6" custScaleX="130819" custScaleY="142363" custRadScaleRad="110339" custRadScaleInc="-57294">
        <dgm:presLayoutVars>
          <dgm:bulletEnabled val="1"/>
        </dgm:presLayoutVars>
      </dgm:prSet>
      <dgm:spPr/>
    </dgm:pt>
    <dgm:pt modelId="{FCE48E47-FB1D-4379-832F-76A26E906C61}" type="pres">
      <dgm:prSet presAssocID="{5B6D4D48-2112-4638-BD39-2515ECF40BB6}" presName="spNode" presStyleCnt="0"/>
      <dgm:spPr/>
    </dgm:pt>
    <dgm:pt modelId="{5F40A90D-427B-4C32-81DB-04D373C82180}" type="pres">
      <dgm:prSet presAssocID="{C2305593-1449-4D88-8578-526639186BE4}" presName="sibTrans" presStyleLbl="sibTrans1D1" presStyleIdx="5" presStyleCnt="6"/>
      <dgm:spPr/>
    </dgm:pt>
  </dgm:ptLst>
  <dgm:cxnLst>
    <dgm:cxn modelId="{36AB240A-DEF1-432B-A99E-24BA8DB101DD}" type="presOf" srcId="{DF64D52F-4812-4704-BA56-080209248043}" destId="{5ACF2DDA-99C3-4DA2-9928-C3C2BFC6255A}" srcOrd="0" destOrd="0" presId="urn:microsoft.com/office/officeart/2005/8/layout/cycle5"/>
    <dgm:cxn modelId="{8A0DE41B-A915-4221-A44E-1FF4138D9ADB}" srcId="{CD5E357E-F050-4C93-93CB-B3D56727C6A2}" destId="{2D11DD21-882F-460E-ABB0-97BB4E2E8E2D}" srcOrd="4" destOrd="0" parTransId="{5E2763E2-179D-470C-8247-652ECFD43F13}" sibTransId="{8AAC9F5A-2F83-4F76-B18E-2D0368360F10}"/>
    <dgm:cxn modelId="{71CA741D-8BD0-450B-A3FF-D8421B3309C6}" type="presOf" srcId="{2D11DD21-882F-460E-ABB0-97BB4E2E8E2D}" destId="{B8D6614B-717F-49E2-9104-DA58E71BF2CF}" srcOrd="0" destOrd="0" presId="urn:microsoft.com/office/officeart/2005/8/layout/cycle5"/>
    <dgm:cxn modelId="{3ED8882A-DD9A-4F32-9894-8756EA326DA5}" srcId="{CD5E357E-F050-4C93-93CB-B3D56727C6A2}" destId="{F2C9B5A5-7EBD-4ACB-AF3C-77AA9A4A84E7}" srcOrd="0" destOrd="0" parTransId="{554AC493-2998-4D7B-984E-68C4F9270B2B}" sibTransId="{21DDF97F-F4D4-4775-8129-2ACC6A53B6FE}"/>
    <dgm:cxn modelId="{8DEFA92F-9C80-4C21-BD72-9521CEA9679D}" type="presOf" srcId="{CD5E357E-F050-4C93-93CB-B3D56727C6A2}" destId="{1BCF0CBF-9848-4B7D-A90B-58386CD33FC9}" srcOrd="0" destOrd="0" presId="urn:microsoft.com/office/officeart/2005/8/layout/cycle5"/>
    <dgm:cxn modelId="{1C301F3E-5EF7-4857-88A5-A398D4501588}" type="presOf" srcId="{FFDB8DDF-BAFA-42A5-943E-19FF7BE6F9E7}" destId="{C4FFABEF-1C14-49DA-8DA3-158D01728E61}" srcOrd="0" destOrd="0" presId="urn:microsoft.com/office/officeart/2005/8/layout/cycle5"/>
    <dgm:cxn modelId="{9780595F-3399-4F2F-9C22-AA1233EEC469}" srcId="{CD5E357E-F050-4C93-93CB-B3D56727C6A2}" destId="{9D15EA82-80BD-45DB-BFE6-CBE76FB0EC11}" srcOrd="1" destOrd="0" parTransId="{FD93FF3E-2F8F-4F95-8F42-C3E356F97C73}" sibTransId="{F9903CEB-C02E-4F53-87FB-5713FB033908}"/>
    <dgm:cxn modelId="{BE3BF46F-F3CC-426E-A221-5FA25B1513F3}" type="presOf" srcId="{9D15EA82-80BD-45DB-BFE6-CBE76FB0EC11}" destId="{11AF1C40-68DB-4BB1-B881-A8736B40B08C}" srcOrd="0" destOrd="0" presId="urn:microsoft.com/office/officeart/2005/8/layout/cycle5"/>
    <dgm:cxn modelId="{17698654-94AF-4BC4-A7CD-9EBF29BC7620}" type="presOf" srcId="{C2305593-1449-4D88-8578-526639186BE4}" destId="{5F40A90D-427B-4C32-81DB-04D373C82180}" srcOrd="0" destOrd="0" presId="urn:microsoft.com/office/officeart/2005/8/layout/cycle5"/>
    <dgm:cxn modelId="{B565EC76-AE97-4BBE-9954-5B7D13DD98CB}" type="presOf" srcId="{8AAC9F5A-2F83-4F76-B18E-2D0368360F10}" destId="{016EB6E3-C3A8-4286-8E62-BCEBAF5626BA}" srcOrd="0" destOrd="0" presId="urn:microsoft.com/office/officeart/2005/8/layout/cycle5"/>
    <dgm:cxn modelId="{5FB2DA7A-19DB-4978-836D-756E27A1F3E7}" type="presOf" srcId="{5B6D4D48-2112-4638-BD39-2515ECF40BB6}" destId="{17292F1E-7CB8-4D4D-9F64-D99389F322C8}" srcOrd="0" destOrd="0" presId="urn:microsoft.com/office/officeart/2005/8/layout/cycle5"/>
    <dgm:cxn modelId="{6830707F-3D15-4481-B224-99E657EC28FE}" srcId="{CD5E357E-F050-4C93-93CB-B3D56727C6A2}" destId="{487AABE4-8841-419B-83C5-8172D830FE67}" srcOrd="3" destOrd="0" parTransId="{B90E94F4-EDFD-42ED-ADF2-B84BF27FC950}" sibTransId="{DF64D52F-4812-4704-BA56-080209248043}"/>
    <dgm:cxn modelId="{81598389-13A0-4775-88F6-68779220ABC6}" srcId="{CD5E357E-F050-4C93-93CB-B3D56727C6A2}" destId="{5B6D4D48-2112-4638-BD39-2515ECF40BB6}" srcOrd="5" destOrd="0" parTransId="{AE2491FC-D2DA-48CC-91C2-383247427A2F}" sibTransId="{C2305593-1449-4D88-8578-526639186BE4}"/>
    <dgm:cxn modelId="{55C4BB96-B5F9-426F-8FDE-C0342BDF5ACD}" type="presOf" srcId="{21DDF97F-F4D4-4775-8129-2ACC6A53B6FE}" destId="{DD8B8975-0AD6-4457-AAD0-A9DD0216D0C4}" srcOrd="0" destOrd="0" presId="urn:microsoft.com/office/officeart/2005/8/layout/cycle5"/>
    <dgm:cxn modelId="{25F4599F-475A-4AF4-8816-5DB5C557DD1A}" type="presOf" srcId="{487AABE4-8841-419B-83C5-8172D830FE67}" destId="{D9AEDCAB-C1AE-412A-BA33-AA15109E4BAD}" srcOrd="0" destOrd="0" presId="urn:microsoft.com/office/officeart/2005/8/layout/cycle5"/>
    <dgm:cxn modelId="{7C5523A0-F069-4A15-A77B-83679E0FB69A}" type="presOf" srcId="{F9903CEB-C02E-4F53-87FB-5713FB033908}" destId="{27C21A3B-EBBB-4BEA-80C3-B1EA29FD5811}" srcOrd="0" destOrd="0" presId="urn:microsoft.com/office/officeart/2005/8/layout/cycle5"/>
    <dgm:cxn modelId="{E24DD1AE-1619-4687-930D-023AC395E57E}" srcId="{CD5E357E-F050-4C93-93CB-B3D56727C6A2}" destId="{FFDB8DDF-BAFA-42A5-943E-19FF7BE6F9E7}" srcOrd="2" destOrd="0" parTransId="{01A22176-AE73-411C-B9BB-0731BD9354A1}" sibTransId="{A2F4F53E-86E6-4455-B6FF-442588E58ABB}"/>
    <dgm:cxn modelId="{DF977CBE-65E8-4961-8D76-90FA736C59F7}" type="presOf" srcId="{A2F4F53E-86E6-4455-B6FF-442588E58ABB}" destId="{4A6EBCB1-1828-433A-826D-B25604036D40}" srcOrd="0" destOrd="0" presId="urn:microsoft.com/office/officeart/2005/8/layout/cycle5"/>
    <dgm:cxn modelId="{E6DCB2C4-4690-448F-887F-711748132BFF}" type="presOf" srcId="{F2C9B5A5-7EBD-4ACB-AF3C-77AA9A4A84E7}" destId="{6862501D-FD80-4436-8A68-C21BFEFBBD3E}" srcOrd="0" destOrd="0" presId="urn:microsoft.com/office/officeart/2005/8/layout/cycle5"/>
    <dgm:cxn modelId="{09A16709-5590-40AB-8ADC-4F579753EDED}" type="presParOf" srcId="{1BCF0CBF-9848-4B7D-A90B-58386CD33FC9}" destId="{6862501D-FD80-4436-8A68-C21BFEFBBD3E}" srcOrd="0" destOrd="0" presId="urn:microsoft.com/office/officeart/2005/8/layout/cycle5"/>
    <dgm:cxn modelId="{BDA0CE23-C397-4152-9EB4-F7DA9A7B0567}" type="presParOf" srcId="{1BCF0CBF-9848-4B7D-A90B-58386CD33FC9}" destId="{B9558A87-2012-42EC-88BF-E4E6CD91F864}" srcOrd="1" destOrd="0" presId="urn:microsoft.com/office/officeart/2005/8/layout/cycle5"/>
    <dgm:cxn modelId="{79BA44C6-BE35-45B3-9C0D-24C08ACEF820}" type="presParOf" srcId="{1BCF0CBF-9848-4B7D-A90B-58386CD33FC9}" destId="{DD8B8975-0AD6-4457-AAD0-A9DD0216D0C4}" srcOrd="2" destOrd="0" presId="urn:microsoft.com/office/officeart/2005/8/layout/cycle5"/>
    <dgm:cxn modelId="{E457F494-EB7D-4AEF-8D9E-6A79997DE6DB}" type="presParOf" srcId="{1BCF0CBF-9848-4B7D-A90B-58386CD33FC9}" destId="{11AF1C40-68DB-4BB1-B881-A8736B40B08C}" srcOrd="3" destOrd="0" presId="urn:microsoft.com/office/officeart/2005/8/layout/cycle5"/>
    <dgm:cxn modelId="{ABC97438-DF81-4E10-BEE1-27E794B221F3}" type="presParOf" srcId="{1BCF0CBF-9848-4B7D-A90B-58386CD33FC9}" destId="{96091417-1EC7-48DE-9D27-33D768EAD19B}" srcOrd="4" destOrd="0" presId="urn:microsoft.com/office/officeart/2005/8/layout/cycle5"/>
    <dgm:cxn modelId="{87C2EDB7-6C07-41AB-A0D7-C618BE623D08}" type="presParOf" srcId="{1BCF0CBF-9848-4B7D-A90B-58386CD33FC9}" destId="{27C21A3B-EBBB-4BEA-80C3-B1EA29FD5811}" srcOrd="5" destOrd="0" presId="urn:microsoft.com/office/officeart/2005/8/layout/cycle5"/>
    <dgm:cxn modelId="{6CA8D63A-73E5-4D7C-BA91-07BC8712B519}" type="presParOf" srcId="{1BCF0CBF-9848-4B7D-A90B-58386CD33FC9}" destId="{C4FFABEF-1C14-49DA-8DA3-158D01728E61}" srcOrd="6" destOrd="0" presId="urn:microsoft.com/office/officeart/2005/8/layout/cycle5"/>
    <dgm:cxn modelId="{3B3C1165-1F39-42EC-B5AB-005D0EC58947}" type="presParOf" srcId="{1BCF0CBF-9848-4B7D-A90B-58386CD33FC9}" destId="{947B32EE-E168-446C-9D04-46B84D4EB84B}" srcOrd="7" destOrd="0" presId="urn:microsoft.com/office/officeart/2005/8/layout/cycle5"/>
    <dgm:cxn modelId="{C1EFA889-E841-41A4-AEA1-CB93DA94C0B7}" type="presParOf" srcId="{1BCF0CBF-9848-4B7D-A90B-58386CD33FC9}" destId="{4A6EBCB1-1828-433A-826D-B25604036D40}" srcOrd="8" destOrd="0" presId="urn:microsoft.com/office/officeart/2005/8/layout/cycle5"/>
    <dgm:cxn modelId="{42D8FACF-BD9F-4ECD-9188-DBD38722B416}" type="presParOf" srcId="{1BCF0CBF-9848-4B7D-A90B-58386CD33FC9}" destId="{D9AEDCAB-C1AE-412A-BA33-AA15109E4BAD}" srcOrd="9" destOrd="0" presId="urn:microsoft.com/office/officeart/2005/8/layout/cycle5"/>
    <dgm:cxn modelId="{49C4D5C1-3CDC-4BEC-9A08-95F2CA43FD3B}" type="presParOf" srcId="{1BCF0CBF-9848-4B7D-A90B-58386CD33FC9}" destId="{3C99E2EF-33B1-46DC-9109-74904594D308}" srcOrd="10" destOrd="0" presId="urn:microsoft.com/office/officeart/2005/8/layout/cycle5"/>
    <dgm:cxn modelId="{A46CF196-D60F-4FF8-AB41-F0E2B4CD2289}" type="presParOf" srcId="{1BCF0CBF-9848-4B7D-A90B-58386CD33FC9}" destId="{5ACF2DDA-99C3-4DA2-9928-C3C2BFC6255A}" srcOrd="11" destOrd="0" presId="urn:microsoft.com/office/officeart/2005/8/layout/cycle5"/>
    <dgm:cxn modelId="{E58858E6-B05C-4934-BA0B-45120FA4DEF3}" type="presParOf" srcId="{1BCF0CBF-9848-4B7D-A90B-58386CD33FC9}" destId="{B8D6614B-717F-49E2-9104-DA58E71BF2CF}" srcOrd="12" destOrd="0" presId="urn:microsoft.com/office/officeart/2005/8/layout/cycle5"/>
    <dgm:cxn modelId="{C40037FC-8CB3-433F-9226-E99D85383FA8}" type="presParOf" srcId="{1BCF0CBF-9848-4B7D-A90B-58386CD33FC9}" destId="{C0104D8A-F90B-4277-96F0-28F82033E647}" srcOrd="13" destOrd="0" presId="urn:microsoft.com/office/officeart/2005/8/layout/cycle5"/>
    <dgm:cxn modelId="{A4193CCE-2021-4F96-8CD0-7581E9ECA25D}" type="presParOf" srcId="{1BCF0CBF-9848-4B7D-A90B-58386CD33FC9}" destId="{016EB6E3-C3A8-4286-8E62-BCEBAF5626BA}" srcOrd="14" destOrd="0" presId="urn:microsoft.com/office/officeart/2005/8/layout/cycle5"/>
    <dgm:cxn modelId="{47017F83-3530-4927-BC5F-D450CF395508}" type="presParOf" srcId="{1BCF0CBF-9848-4B7D-A90B-58386CD33FC9}" destId="{17292F1E-7CB8-4D4D-9F64-D99389F322C8}" srcOrd="15" destOrd="0" presId="urn:microsoft.com/office/officeart/2005/8/layout/cycle5"/>
    <dgm:cxn modelId="{2849EA8D-F00A-4AA6-88B3-AB789DFC83D7}" type="presParOf" srcId="{1BCF0CBF-9848-4B7D-A90B-58386CD33FC9}" destId="{FCE48E47-FB1D-4379-832F-76A26E906C61}" srcOrd="16" destOrd="0" presId="urn:microsoft.com/office/officeart/2005/8/layout/cycle5"/>
    <dgm:cxn modelId="{ABA3AE70-1B0E-42C0-9CC9-156B914BC6D9}" type="presParOf" srcId="{1BCF0CBF-9848-4B7D-A90B-58386CD33FC9}" destId="{5F40A90D-427B-4C32-81DB-04D373C82180}" srcOrd="17"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E409B1-C4FF-450E-B1EA-3C7849F3EE18}" type="doc">
      <dgm:prSet loTypeId="urn:microsoft.com/office/officeart/2005/8/layout/process2" loCatId="process" qsTypeId="urn:microsoft.com/office/officeart/2005/8/quickstyle/simple1" qsCatId="simple" csTypeId="urn:microsoft.com/office/officeart/2005/8/colors/accent3_3" csCatId="accent3" phldr="1"/>
      <dgm:spPr/>
    </dgm:pt>
    <dgm:pt modelId="{6447C170-32F1-41F8-8EAC-DBE63EAC5264}">
      <dgm:prSet phldrT="[Text]"/>
      <dgm:spPr>
        <a:solidFill>
          <a:schemeClr val="tx1">
            <a:lumMod val="75000"/>
            <a:lumOff val="25000"/>
          </a:schemeClr>
        </a:solidFill>
      </dgm:spPr>
      <dgm:t>
        <a:bodyPr/>
        <a:lstStyle/>
        <a:p>
          <a:r>
            <a:rPr lang="en-ZA" b="1"/>
            <a:t>Max 230 candidates per ceremony</a:t>
          </a:r>
        </a:p>
      </dgm:t>
    </dgm:pt>
    <dgm:pt modelId="{77E97E0C-A714-4888-B1A6-EBC68A57A6EC}" type="parTrans" cxnId="{2DB4DEE4-EDCA-45ED-89F1-C15EB491B6FD}">
      <dgm:prSet/>
      <dgm:spPr/>
      <dgm:t>
        <a:bodyPr/>
        <a:lstStyle/>
        <a:p>
          <a:endParaRPr lang="en-ZA"/>
        </a:p>
      </dgm:t>
    </dgm:pt>
    <dgm:pt modelId="{B4C7B351-CFE4-4A1D-8FB4-B8A56DFF2494}" type="sibTrans" cxnId="{2DB4DEE4-EDCA-45ED-89F1-C15EB491B6FD}">
      <dgm:prSet/>
      <dgm:spPr/>
      <dgm:t>
        <a:bodyPr/>
        <a:lstStyle/>
        <a:p>
          <a:endParaRPr lang="en-ZA"/>
        </a:p>
      </dgm:t>
    </dgm:pt>
    <dgm:pt modelId="{38DDBBF6-5DF1-4DB7-888A-280E51DF6700}">
      <dgm:prSet phldrT="[Text]"/>
      <dgm:spPr>
        <a:solidFill>
          <a:schemeClr val="tx1">
            <a:lumMod val="50000"/>
            <a:lumOff val="50000"/>
          </a:schemeClr>
        </a:solidFill>
      </dgm:spPr>
      <dgm:t>
        <a:bodyPr/>
        <a:lstStyle/>
        <a:p>
          <a:r>
            <a:rPr lang="en-ZA" b="1"/>
            <a:t>Tickets</a:t>
          </a:r>
        </a:p>
        <a:p>
          <a:r>
            <a:rPr lang="en-ZA" b="1"/>
            <a:t>3 guests per candidate</a:t>
          </a:r>
        </a:p>
        <a:p>
          <a:r>
            <a:rPr lang="en-ZA" b="1"/>
            <a:t>5 per doctoral candidate</a:t>
          </a:r>
        </a:p>
      </dgm:t>
    </dgm:pt>
    <dgm:pt modelId="{81B9C006-112D-40FC-BEC4-0A0AB658B0D1}" type="parTrans" cxnId="{B0E444AB-0C32-4922-870F-412EAB0476FA}">
      <dgm:prSet/>
      <dgm:spPr/>
      <dgm:t>
        <a:bodyPr/>
        <a:lstStyle/>
        <a:p>
          <a:endParaRPr lang="en-ZA"/>
        </a:p>
      </dgm:t>
    </dgm:pt>
    <dgm:pt modelId="{A8FEA696-CAD1-476F-8E4A-C367FCEC1235}" type="sibTrans" cxnId="{B0E444AB-0C32-4922-870F-412EAB0476FA}">
      <dgm:prSet/>
      <dgm:spPr/>
      <dgm:t>
        <a:bodyPr/>
        <a:lstStyle/>
        <a:p>
          <a:endParaRPr lang="en-ZA"/>
        </a:p>
      </dgm:t>
    </dgm:pt>
    <dgm:pt modelId="{4BF18238-B359-411F-A686-6C23B5CA5FAE}">
      <dgm:prSet/>
      <dgm:spPr>
        <a:solidFill>
          <a:schemeClr val="tx1">
            <a:lumMod val="95000"/>
            <a:lumOff val="5000"/>
          </a:schemeClr>
        </a:solidFill>
      </dgm:spPr>
      <dgm:t>
        <a:bodyPr/>
        <a:lstStyle/>
        <a:p>
          <a:r>
            <a:rPr lang="en-ZA" b="1"/>
            <a:t>Max 3 ceremonies</a:t>
          </a:r>
          <a:br>
            <a:rPr lang="en-ZA" b="1"/>
          </a:br>
          <a:r>
            <a:rPr lang="en-ZA" b="1"/>
            <a:t>per day</a:t>
          </a:r>
        </a:p>
        <a:p>
          <a:r>
            <a:rPr lang="en-ZA" b="1"/>
            <a:t>09h30 13h00 16h30</a:t>
          </a:r>
        </a:p>
        <a:p>
          <a:r>
            <a:rPr lang="en-ZA" b="1"/>
            <a:t>1.5 -2 hours</a:t>
          </a:r>
        </a:p>
      </dgm:t>
    </dgm:pt>
    <dgm:pt modelId="{86B1FA13-7EA2-4009-A2E0-C4A07452C298}" type="parTrans" cxnId="{79DF53B4-F65B-404D-A8DF-B5F22A8C7AB1}">
      <dgm:prSet/>
      <dgm:spPr/>
      <dgm:t>
        <a:bodyPr/>
        <a:lstStyle/>
        <a:p>
          <a:endParaRPr lang="en-ZA"/>
        </a:p>
      </dgm:t>
    </dgm:pt>
    <dgm:pt modelId="{98E70C69-3508-45F7-8DAE-31E5FDDD3D4F}" type="sibTrans" cxnId="{79DF53B4-F65B-404D-A8DF-B5F22A8C7AB1}">
      <dgm:prSet/>
      <dgm:spPr/>
      <dgm:t>
        <a:bodyPr/>
        <a:lstStyle/>
        <a:p>
          <a:endParaRPr lang="en-ZA"/>
        </a:p>
      </dgm:t>
    </dgm:pt>
    <dgm:pt modelId="{04C9F096-06B8-4F17-A555-70B02CF9E649}" type="pres">
      <dgm:prSet presAssocID="{B5E409B1-C4FF-450E-B1EA-3C7849F3EE18}" presName="linearFlow" presStyleCnt="0">
        <dgm:presLayoutVars>
          <dgm:resizeHandles val="exact"/>
        </dgm:presLayoutVars>
      </dgm:prSet>
      <dgm:spPr/>
    </dgm:pt>
    <dgm:pt modelId="{F546A23F-A6D8-45BE-BE14-7ABC178AF831}" type="pres">
      <dgm:prSet presAssocID="{4BF18238-B359-411F-A686-6C23B5CA5FAE}" presName="node" presStyleLbl="node1" presStyleIdx="0" presStyleCnt="3" custScaleY="142499" custLinFactNeighborX="-119" custLinFactNeighborY="-298">
        <dgm:presLayoutVars>
          <dgm:bulletEnabled val="1"/>
        </dgm:presLayoutVars>
      </dgm:prSet>
      <dgm:spPr/>
    </dgm:pt>
    <dgm:pt modelId="{FE38E567-4A22-47B1-8227-58399CAF06DB}" type="pres">
      <dgm:prSet presAssocID="{98E70C69-3508-45F7-8DAE-31E5FDDD3D4F}" presName="sibTrans" presStyleLbl="sibTrans2D1" presStyleIdx="0" presStyleCnt="2"/>
      <dgm:spPr/>
    </dgm:pt>
    <dgm:pt modelId="{5C572A8E-C200-4B86-9DF3-E13E9DA08C19}" type="pres">
      <dgm:prSet presAssocID="{98E70C69-3508-45F7-8DAE-31E5FDDD3D4F}" presName="connectorText" presStyleLbl="sibTrans2D1" presStyleIdx="0" presStyleCnt="2"/>
      <dgm:spPr/>
    </dgm:pt>
    <dgm:pt modelId="{C2B21500-F62A-4597-8AF1-7A581A7C52C7}" type="pres">
      <dgm:prSet presAssocID="{6447C170-32F1-41F8-8EAC-DBE63EAC5264}" presName="node" presStyleLbl="node1" presStyleIdx="1" presStyleCnt="3" custLinFactNeighborX="0" custLinFactNeighborY="-9571">
        <dgm:presLayoutVars>
          <dgm:bulletEnabled val="1"/>
        </dgm:presLayoutVars>
      </dgm:prSet>
      <dgm:spPr/>
    </dgm:pt>
    <dgm:pt modelId="{5F2C391C-952D-4EE5-A42F-C393B3C2775D}" type="pres">
      <dgm:prSet presAssocID="{B4C7B351-CFE4-4A1D-8FB4-B8A56DFF2494}" presName="sibTrans" presStyleLbl="sibTrans2D1" presStyleIdx="1" presStyleCnt="2"/>
      <dgm:spPr/>
    </dgm:pt>
    <dgm:pt modelId="{4497F5D1-351F-4C10-8E81-A957F4DE4B18}" type="pres">
      <dgm:prSet presAssocID="{B4C7B351-CFE4-4A1D-8FB4-B8A56DFF2494}" presName="connectorText" presStyleLbl="sibTrans2D1" presStyleIdx="1" presStyleCnt="2"/>
      <dgm:spPr/>
    </dgm:pt>
    <dgm:pt modelId="{B5F9940D-B760-4F1E-B9C8-99FC9CBF06CD}" type="pres">
      <dgm:prSet presAssocID="{38DDBBF6-5DF1-4DB7-888A-280E51DF6700}" presName="node" presStyleLbl="node1" presStyleIdx="2" presStyleCnt="3" custScaleX="100000" custScaleY="155500" custLinFactNeighborX="2339" custLinFactNeighborY="264">
        <dgm:presLayoutVars>
          <dgm:bulletEnabled val="1"/>
        </dgm:presLayoutVars>
      </dgm:prSet>
      <dgm:spPr/>
    </dgm:pt>
  </dgm:ptLst>
  <dgm:cxnLst>
    <dgm:cxn modelId="{23503000-6651-43F8-BB99-6AA17ADA0977}" type="presOf" srcId="{B5E409B1-C4FF-450E-B1EA-3C7849F3EE18}" destId="{04C9F096-06B8-4F17-A555-70B02CF9E649}" srcOrd="0" destOrd="0" presId="urn:microsoft.com/office/officeart/2005/8/layout/process2"/>
    <dgm:cxn modelId="{4E8F7206-4893-4528-80CB-7A883C6F317C}" type="presOf" srcId="{B4C7B351-CFE4-4A1D-8FB4-B8A56DFF2494}" destId="{4497F5D1-351F-4C10-8E81-A957F4DE4B18}" srcOrd="1" destOrd="0" presId="urn:microsoft.com/office/officeart/2005/8/layout/process2"/>
    <dgm:cxn modelId="{21B67C76-1657-44BA-B988-293501032E46}" type="presOf" srcId="{98E70C69-3508-45F7-8DAE-31E5FDDD3D4F}" destId="{5C572A8E-C200-4B86-9DF3-E13E9DA08C19}" srcOrd="1" destOrd="0" presId="urn:microsoft.com/office/officeart/2005/8/layout/process2"/>
    <dgm:cxn modelId="{5773AD98-4F03-4F3F-B866-FE2B0F100631}" type="presOf" srcId="{6447C170-32F1-41F8-8EAC-DBE63EAC5264}" destId="{C2B21500-F62A-4597-8AF1-7A581A7C52C7}" srcOrd="0" destOrd="0" presId="urn:microsoft.com/office/officeart/2005/8/layout/process2"/>
    <dgm:cxn modelId="{B0E444AB-0C32-4922-870F-412EAB0476FA}" srcId="{B5E409B1-C4FF-450E-B1EA-3C7849F3EE18}" destId="{38DDBBF6-5DF1-4DB7-888A-280E51DF6700}" srcOrd="2" destOrd="0" parTransId="{81B9C006-112D-40FC-BEC4-0A0AB658B0D1}" sibTransId="{A8FEA696-CAD1-476F-8E4A-C367FCEC1235}"/>
    <dgm:cxn modelId="{94FC8DB3-C7A0-45AA-A91F-36CAF21BAB47}" type="presOf" srcId="{98E70C69-3508-45F7-8DAE-31E5FDDD3D4F}" destId="{FE38E567-4A22-47B1-8227-58399CAF06DB}" srcOrd="0" destOrd="0" presId="urn:microsoft.com/office/officeart/2005/8/layout/process2"/>
    <dgm:cxn modelId="{79DF53B4-F65B-404D-A8DF-B5F22A8C7AB1}" srcId="{B5E409B1-C4FF-450E-B1EA-3C7849F3EE18}" destId="{4BF18238-B359-411F-A686-6C23B5CA5FAE}" srcOrd="0" destOrd="0" parTransId="{86B1FA13-7EA2-4009-A2E0-C4A07452C298}" sibTransId="{98E70C69-3508-45F7-8DAE-31E5FDDD3D4F}"/>
    <dgm:cxn modelId="{DA5538DE-4BB9-4144-9719-A52E843626AA}" type="presOf" srcId="{4BF18238-B359-411F-A686-6C23B5CA5FAE}" destId="{F546A23F-A6D8-45BE-BE14-7ABC178AF831}" srcOrd="0" destOrd="0" presId="urn:microsoft.com/office/officeart/2005/8/layout/process2"/>
    <dgm:cxn modelId="{2DB4DEE4-EDCA-45ED-89F1-C15EB491B6FD}" srcId="{B5E409B1-C4FF-450E-B1EA-3C7849F3EE18}" destId="{6447C170-32F1-41F8-8EAC-DBE63EAC5264}" srcOrd="1" destOrd="0" parTransId="{77E97E0C-A714-4888-B1A6-EBC68A57A6EC}" sibTransId="{B4C7B351-CFE4-4A1D-8FB4-B8A56DFF2494}"/>
    <dgm:cxn modelId="{7DA85AF6-F5B3-41DB-9FE5-BB9A537C4B43}" type="presOf" srcId="{38DDBBF6-5DF1-4DB7-888A-280E51DF6700}" destId="{B5F9940D-B760-4F1E-B9C8-99FC9CBF06CD}" srcOrd="0" destOrd="0" presId="urn:microsoft.com/office/officeart/2005/8/layout/process2"/>
    <dgm:cxn modelId="{2DCF34F8-18FF-4ACB-9239-FC14244CE1E1}" type="presOf" srcId="{B4C7B351-CFE4-4A1D-8FB4-B8A56DFF2494}" destId="{5F2C391C-952D-4EE5-A42F-C393B3C2775D}" srcOrd="0" destOrd="0" presId="urn:microsoft.com/office/officeart/2005/8/layout/process2"/>
    <dgm:cxn modelId="{17A8A611-C585-4413-9DA2-915A7FB40BBD}" type="presParOf" srcId="{04C9F096-06B8-4F17-A555-70B02CF9E649}" destId="{F546A23F-A6D8-45BE-BE14-7ABC178AF831}" srcOrd="0" destOrd="0" presId="urn:microsoft.com/office/officeart/2005/8/layout/process2"/>
    <dgm:cxn modelId="{F4160D84-EA09-4DFB-AAD9-125B35DD944F}" type="presParOf" srcId="{04C9F096-06B8-4F17-A555-70B02CF9E649}" destId="{FE38E567-4A22-47B1-8227-58399CAF06DB}" srcOrd="1" destOrd="0" presId="urn:microsoft.com/office/officeart/2005/8/layout/process2"/>
    <dgm:cxn modelId="{7896E70F-6009-4841-8AED-F350C4777413}" type="presParOf" srcId="{FE38E567-4A22-47B1-8227-58399CAF06DB}" destId="{5C572A8E-C200-4B86-9DF3-E13E9DA08C19}" srcOrd="0" destOrd="0" presId="urn:microsoft.com/office/officeart/2005/8/layout/process2"/>
    <dgm:cxn modelId="{1EC39F55-58AE-4539-825C-1CE719F434B3}" type="presParOf" srcId="{04C9F096-06B8-4F17-A555-70B02CF9E649}" destId="{C2B21500-F62A-4597-8AF1-7A581A7C52C7}" srcOrd="2" destOrd="0" presId="urn:microsoft.com/office/officeart/2005/8/layout/process2"/>
    <dgm:cxn modelId="{590D3A7F-2A2C-4074-8B0A-C3FB6E57B8C9}" type="presParOf" srcId="{04C9F096-06B8-4F17-A555-70B02CF9E649}" destId="{5F2C391C-952D-4EE5-A42F-C393B3C2775D}" srcOrd="3" destOrd="0" presId="urn:microsoft.com/office/officeart/2005/8/layout/process2"/>
    <dgm:cxn modelId="{85AFB2C6-5E7D-4114-A299-A1BBD526B3C8}" type="presParOf" srcId="{5F2C391C-952D-4EE5-A42F-C393B3C2775D}" destId="{4497F5D1-351F-4C10-8E81-A957F4DE4B18}" srcOrd="0" destOrd="0" presId="urn:microsoft.com/office/officeart/2005/8/layout/process2"/>
    <dgm:cxn modelId="{BFC00462-BCE9-425E-878F-BCDFD3EDE2C1}" type="presParOf" srcId="{04C9F096-06B8-4F17-A555-70B02CF9E649}" destId="{B5F9940D-B760-4F1E-B9C8-99FC9CBF06CD}" srcOrd="4"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5E357E-F050-4C93-93CB-B3D56727C6A2}" type="doc">
      <dgm:prSet loTypeId="urn:microsoft.com/office/officeart/2005/8/layout/cycle5" loCatId="cycle" qsTypeId="urn:microsoft.com/office/officeart/2005/8/quickstyle/3d1" qsCatId="3D" csTypeId="urn:microsoft.com/office/officeart/2005/8/colors/accent2_2" csCatId="accent2" phldr="1"/>
      <dgm:spPr/>
      <dgm:t>
        <a:bodyPr/>
        <a:lstStyle/>
        <a:p>
          <a:endParaRPr lang="en-ZA"/>
        </a:p>
      </dgm:t>
    </dgm:pt>
    <dgm:pt modelId="{F2C9B5A5-7EBD-4ACB-AF3C-77AA9A4A84E7}">
      <dgm:prSet phldrT="[Text]" custT="1"/>
      <dgm:spPr/>
      <dgm:t>
        <a:bodyPr/>
        <a:lstStyle/>
        <a:p>
          <a:r>
            <a:rPr lang="en-ZA" sz="1600" b="1" baseline="0"/>
            <a:t>November</a:t>
          </a:r>
          <a:r>
            <a:rPr lang="en-ZA" sz="1600" b="1"/>
            <a:t> Summative Assessment</a:t>
          </a:r>
        </a:p>
        <a:p>
          <a:r>
            <a:rPr lang="en-ZA" sz="1600" b="1"/>
            <a:t>All candidates captured by end December</a:t>
          </a:r>
        </a:p>
      </dgm:t>
    </dgm:pt>
    <dgm:pt modelId="{554AC493-2998-4D7B-984E-68C4F9270B2B}" type="parTrans" cxnId="{3ED8882A-DD9A-4F32-9894-8756EA326DA5}">
      <dgm:prSet/>
      <dgm:spPr/>
      <dgm:t>
        <a:bodyPr/>
        <a:lstStyle/>
        <a:p>
          <a:endParaRPr lang="en-ZA" sz="2400">
            <a:solidFill>
              <a:schemeClr val="bg2">
                <a:lumMod val="50000"/>
              </a:schemeClr>
            </a:solidFill>
          </a:endParaRPr>
        </a:p>
      </dgm:t>
    </dgm:pt>
    <dgm:pt modelId="{21DDF97F-F4D4-4775-8129-2ACC6A53B6FE}" type="sibTrans" cxnId="{3ED8882A-DD9A-4F32-9894-8756EA326DA5}">
      <dgm:prSet/>
      <dgm:spPr/>
      <dgm:t>
        <a:bodyPr/>
        <a:lstStyle/>
        <a:p>
          <a:endParaRPr lang="en-ZA" sz="2400">
            <a:solidFill>
              <a:schemeClr val="bg2">
                <a:lumMod val="50000"/>
              </a:schemeClr>
            </a:solidFill>
          </a:endParaRPr>
        </a:p>
      </dgm:t>
    </dgm:pt>
    <dgm:pt modelId="{5B6D4D48-2112-4638-BD39-2515ECF40BB6}">
      <dgm:prSet phldrT="[Text]" custT="1"/>
      <dgm:spPr>
        <a:solidFill>
          <a:srgbClr val="FE860E"/>
        </a:solidFill>
      </dgm:spPr>
      <dgm:t>
        <a:bodyPr/>
        <a:lstStyle/>
        <a:p>
          <a:br>
            <a:rPr lang="en-ZA" sz="1400" b="1"/>
          </a:br>
          <a:r>
            <a:rPr lang="en-ZA" sz="1400" b="1"/>
            <a:t>Summer</a:t>
          </a:r>
        </a:p>
        <a:p>
          <a:r>
            <a:rPr lang="en-ZA" sz="1400" b="1"/>
            <a:t>September October</a:t>
          </a:r>
        </a:p>
        <a:p>
          <a:r>
            <a:rPr lang="en-ZA" sz="1400" b="1"/>
            <a:t>10 ceremonies</a:t>
          </a:r>
        </a:p>
        <a:p>
          <a:r>
            <a:rPr lang="en-ZA" sz="1400" b="1"/>
            <a:t>n=1200</a:t>
          </a:r>
        </a:p>
      </dgm:t>
    </dgm:pt>
    <dgm:pt modelId="{AE2491FC-D2DA-48CC-91C2-383247427A2F}" type="parTrans" cxnId="{81598389-13A0-4775-88F6-68779220ABC6}">
      <dgm:prSet/>
      <dgm:spPr/>
      <dgm:t>
        <a:bodyPr/>
        <a:lstStyle/>
        <a:p>
          <a:endParaRPr lang="en-ZA" sz="2400">
            <a:solidFill>
              <a:schemeClr val="bg2">
                <a:lumMod val="50000"/>
              </a:schemeClr>
            </a:solidFill>
          </a:endParaRPr>
        </a:p>
      </dgm:t>
    </dgm:pt>
    <dgm:pt modelId="{C2305593-1449-4D88-8578-526639186BE4}" type="sibTrans" cxnId="{81598389-13A0-4775-88F6-68779220ABC6}">
      <dgm:prSet/>
      <dgm:spPr/>
      <dgm:t>
        <a:bodyPr/>
        <a:lstStyle/>
        <a:p>
          <a:endParaRPr lang="en-ZA" sz="2400">
            <a:solidFill>
              <a:schemeClr val="bg2">
                <a:lumMod val="50000"/>
              </a:schemeClr>
            </a:solidFill>
          </a:endParaRPr>
        </a:p>
      </dgm:t>
    </dgm:pt>
    <dgm:pt modelId="{9D15EA82-80BD-45DB-BFE6-CBE76FB0EC11}">
      <dgm:prSet custT="1"/>
      <dgm:spPr>
        <a:solidFill>
          <a:srgbClr val="E15400"/>
        </a:solidFill>
      </dgm:spPr>
      <dgm:t>
        <a:bodyPr/>
        <a:lstStyle/>
        <a:p>
          <a:r>
            <a:rPr lang="en-ZA" sz="1400" b="1"/>
            <a:t>Autumn</a:t>
          </a:r>
        </a:p>
        <a:p>
          <a:r>
            <a:rPr lang="en-ZA" sz="1400" b="1"/>
            <a:t>March April May</a:t>
          </a:r>
        </a:p>
        <a:p>
          <a:r>
            <a:rPr lang="en-ZA" sz="1400" b="1"/>
            <a:t>60 ceremonies</a:t>
          </a:r>
        </a:p>
        <a:p>
          <a:r>
            <a:rPr lang="en-US" sz="1400" b="1"/>
            <a:t>n=12000</a:t>
          </a:r>
          <a:endParaRPr lang="en-ZA" sz="1400" b="1"/>
        </a:p>
      </dgm:t>
    </dgm:pt>
    <dgm:pt modelId="{FD93FF3E-2F8F-4F95-8F42-C3E356F97C73}" type="parTrans" cxnId="{9780595F-3399-4F2F-9C22-AA1233EEC469}">
      <dgm:prSet/>
      <dgm:spPr/>
      <dgm:t>
        <a:bodyPr/>
        <a:lstStyle/>
        <a:p>
          <a:endParaRPr lang="en-ZA" sz="2400">
            <a:solidFill>
              <a:schemeClr val="bg2">
                <a:lumMod val="50000"/>
              </a:schemeClr>
            </a:solidFill>
          </a:endParaRPr>
        </a:p>
      </dgm:t>
    </dgm:pt>
    <dgm:pt modelId="{F9903CEB-C02E-4F53-87FB-5713FB033908}" type="sibTrans" cxnId="{9780595F-3399-4F2F-9C22-AA1233EEC469}">
      <dgm:prSet/>
      <dgm:spPr/>
      <dgm:t>
        <a:bodyPr/>
        <a:lstStyle/>
        <a:p>
          <a:endParaRPr lang="en-ZA" sz="2400">
            <a:solidFill>
              <a:schemeClr val="bg2">
                <a:lumMod val="50000"/>
              </a:schemeClr>
            </a:solidFill>
          </a:endParaRPr>
        </a:p>
      </dgm:t>
    </dgm:pt>
    <dgm:pt modelId="{487AABE4-8841-419B-83C5-8172D830FE67}">
      <dgm:prSet custT="1"/>
      <dgm:spPr>
        <a:solidFill>
          <a:srgbClr val="E16600"/>
        </a:solidFill>
      </dgm:spPr>
      <dgm:t>
        <a:bodyPr/>
        <a:lstStyle/>
        <a:p>
          <a:r>
            <a:rPr lang="en-ZA" sz="1400" b="1"/>
            <a:t>Winter</a:t>
          </a:r>
        </a:p>
        <a:p>
          <a:r>
            <a:rPr lang="en-ZA" sz="1400" b="1"/>
            <a:t>June</a:t>
          </a:r>
        </a:p>
        <a:p>
          <a:r>
            <a:rPr lang="en-ZA" sz="1400" b="1"/>
            <a:t>12 ceremonies</a:t>
          </a:r>
        </a:p>
        <a:p>
          <a:r>
            <a:rPr lang="en-ZA" sz="1400" b="1"/>
            <a:t>n=3000</a:t>
          </a:r>
        </a:p>
      </dgm:t>
    </dgm:pt>
    <dgm:pt modelId="{B90E94F4-EDFD-42ED-ADF2-B84BF27FC950}" type="parTrans" cxnId="{6830707F-3D15-4481-B224-99E657EC28FE}">
      <dgm:prSet/>
      <dgm:spPr/>
      <dgm:t>
        <a:bodyPr/>
        <a:lstStyle/>
        <a:p>
          <a:endParaRPr lang="en-ZA" sz="2400">
            <a:solidFill>
              <a:schemeClr val="bg2">
                <a:lumMod val="50000"/>
              </a:schemeClr>
            </a:solidFill>
          </a:endParaRPr>
        </a:p>
      </dgm:t>
    </dgm:pt>
    <dgm:pt modelId="{DF64D52F-4812-4704-BA56-080209248043}" type="sibTrans" cxnId="{6830707F-3D15-4481-B224-99E657EC28FE}">
      <dgm:prSet/>
      <dgm:spPr/>
      <dgm:t>
        <a:bodyPr/>
        <a:lstStyle/>
        <a:p>
          <a:endParaRPr lang="en-ZA" sz="2400">
            <a:solidFill>
              <a:schemeClr val="bg2">
                <a:lumMod val="50000"/>
              </a:schemeClr>
            </a:solidFill>
          </a:endParaRPr>
        </a:p>
      </dgm:t>
    </dgm:pt>
    <dgm:pt modelId="{FFDB8DDF-BAFA-42A5-943E-19FF7BE6F9E7}">
      <dgm:prSet custT="1"/>
      <dgm:spPr>
        <a:solidFill>
          <a:srgbClr val="E26600"/>
        </a:solidFill>
      </dgm:spPr>
      <dgm:t>
        <a:bodyPr/>
        <a:lstStyle/>
        <a:p>
          <a:r>
            <a:rPr lang="en-ZA" sz="1600" b="1">
              <a:latin typeface="Arial" panose="020B0604020202020204" pitchFamily="34" charset="0"/>
              <a:cs typeface="Arial" panose="020B0604020202020204" pitchFamily="34" charset="0"/>
            </a:rPr>
            <a:t>January till 31 March</a:t>
          </a:r>
        </a:p>
        <a:p>
          <a:r>
            <a:rPr lang="en-ZA" sz="1600" b="1">
              <a:latin typeface="Arial" panose="020B0604020202020204" pitchFamily="34" charset="0"/>
              <a:cs typeface="Arial" panose="020B0604020202020204" pitchFamily="34" charset="0"/>
            </a:rPr>
            <a:t>Special and Supplementary</a:t>
          </a:r>
        </a:p>
      </dgm:t>
    </dgm:pt>
    <dgm:pt modelId="{01A22176-AE73-411C-B9BB-0731BD9354A1}" type="parTrans" cxnId="{E24DD1AE-1619-4687-930D-023AC395E57E}">
      <dgm:prSet/>
      <dgm:spPr/>
      <dgm:t>
        <a:bodyPr/>
        <a:lstStyle/>
        <a:p>
          <a:endParaRPr lang="en-ZA" sz="2400">
            <a:solidFill>
              <a:schemeClr val="bg2">
                <a:lumMod val="50000"/>
              </a:schemeClr>
            </a:solidFill>
          </a:endParaRPr>
        </a:p>
      </dgm:t>
    </dgm:pt>
    <dgm:pt modelId="{A2F4F53E-86E6-4455-B6FF-442588E58ABB}" type="sibTrans" cxnId="{E24DD1AE-1619-4687-930D-023AC395E57E}">
      <dgm:prSet/>
      <dgm:spPr/>
      <dgm:t>
        <a:bodyPr/>
        <a:lstStyle/>
        <a:p>
          <a:endParaRPr lang="en-ZA" sz="2400">
            <a:solidFill>
              <a:schemeClr val="bg2">
                <a:lumMod val="50000"/>
              </a:schemeClr>
            </a:solidFill>
          </a:endParaRPr>
        </a:p>
      </dgm:t>
    </dgm:pt>
    <dgm:pt modelId="{2D11DD21-882F-460E-ABB0-97BB4E2E8E2D}">
      <dgm:prSet custT="1"/>
      <dgm:spPr>
        <a:solidFill>
          <a:srgbClr val="FD850E"/>
        </a:solidFill>
      </dgm:spPr>
      <dgm:t>
        <a:bodyPr/>
        <a:lstStyle/>
        <a:p>
          <a:r>
            <a:rPr lang="en-US" sz="1500" b="1">
              <a:latin typeface="Arial" panose="020B0604020202020204" pitchFamily="34" charset="0"/>
              <a:cs typeface="Arial" panose="020B0604020202020204" pitchFamily="34" charset="0"/>
            </a:rPr>
            <a:t>1 April till End July</a:t>
          </a:r>
        </a:p>
        <a:p>
          <a:r>
            <a:rPr lang="en-US" sz="1500" b="1">
              <a:latin typeface="Arial" panose="020B0604020202020204" pitchFamily="34" charset="0"/>
              <a:cs typeface="Arial" panose="020B0604020202020204" pitchFamily="34" charset="0"/>
            </a:rPr>
            <a:t>Masters and Doctoral</a:t>
          </a:r>
        </a:p>
        <a:p>
          <a:r>
            <a:rPr lang="en-US" sz="1500" b="1">
              <a:latin typeface="Arial" panose="020B0604020202020204" pitchFamily="34" charset="0"/>
              <a:cs typeface="Arial" panose="020B0604020202020204" pitchFamily="34" charset="0"/>
            </a:rPr>
            <a:t>Special and Supplementary</a:t>
          </a:r>
        </a:p>
      </dgm:t>
    </dgm:pt>
    <dgm:pt modelId="{5E2763E2-179D-470C-8247-652ECFD43F13}" type="parTrans" cxnId="{8A0DE41B-A915-4221-A44E-1FF4138D9ADB}">
      <dgm:prSet/>
      <dgm:spPr/>
      <dgm:t>
        <a:bodyPr/>
        <a:lstStyle/>
        <a:p>
          <a:endParaRPr lang="en-ZA" sz="2400">
            <a:solidFill>
              <a:schemeClr val="bg2">
                <a:lumMod val="50000"/>
              </a:schemeClr>
            </a:solidFill>
          </a:endParaRPr>
        </a:p>
      </dgm:t>
    </dgm:pt>
    <dgm:pt modelId="{8AAC9F5A-2F83-4F76-B18E-2D0368360F10}" type="sibTrans" cxnId="{8A0DE41B-A915-4221-A44E-1FF4138D9ADB}">
      <dgm:prSet/>
      <dgm:spPr/>
      <dgm:t>
        <a:bodyPr/>
        <a:lstStyle/>
        <a:p>
          <a:endParaRPr lang="en-ZA" sz="2400">
            <a:solidFill>
              <a:schemeClr val="bg2">
                <a:lumMod val="50000"/>
              </a:schemeClr>
            </a:solidFill>
          </a:endParaRPr>
        </a:p>
      </dgm:t>
    </dgm:pt>
    <dgm:pt modelId="{1BCF0CBF-9848-4B7D-A90B-58386CD33FC9}" type="pres">
      <dgm:prSet presAssocID="{CD5E357E-F050-4C93-93CB-B3D56727C6A2}" presName="cycle" presStyleCnt="0">
        <dgm:presLayoutVars>
          <dgm:dir/>
          <dgm:resizeHandles val="exact"/>
        </dgm:presLayoutVars>
      </dgm:prSet>
      <dgm:spPr/>
    </dgm:pt>
    <dgm:pt modelId="{6862501D-FD80-4436-8A68-C21BFEFBBD3E}" type="pres">
      <dgm:prSet presAssocID="{F2C9B5A5-7EBD-4ACB-AF3C-77AA9A4A84E7}" presName="node" presStyleLbl="node1" presStyleIdx="0" presStyleCnt="6" custScaleX="164591" custScaleY="155320" custRadScaleRad="97758" custRadScaleInc="330">
        <dgm:presLayoutVars>
          <dgm:bulletEnabled val="1"/>
        </dgm:presLayoutVars>
      </dgm:prSet>
      <dgm:spPr/>
    </dgm:pt>
    <dgm:pt modelId="{B9558A87-2012-42EC-88BF-E4E6CD91F864}" type="pres">
      <dgm:prSet presAssocID="{F2C9B5A5-7EBD-4ACB-AF3C-77AA9A4A84E7}" presName="spNode" presStyleCnt="0"/>
      <dgm:spPr/>
    </dgm:pt>
    <dgm:pt modelId="{DD8B8975-0AD6-4457-AAD0-A9DD0216D0C4}" type="pres">
      <dgm:prSet presAssocID="{21DDF97F-F4D4-4775-8129-2ACC6A53B6FE}" presName="sibTrans" presStyleLbl="sibTrans1D1" presStyleIdx="0" presStyleCnt="6"/>
      <dgm:spPr/>
    </dgm:pt>
    <dgm:pt modelId="{11AF1C40-68DB-4BB1-B881-A8736B40B08C}" type="pres">
      <dgm:prSet presAssocID="{9D15EA82-80BD-45DB-BFE6-CBE76FB0EC11}" presName="node" presStyleLbl="node1" presStyleIdx="1" presStyleCnt="6" custScaleX="114508" custScaleY="157698" custRadScaleRad="103970" custRadScaleInc="56416">
        <dgm:presLayoutVars>
          <dgm:bulletEnabled val="1"/>
        </dgm:presLayoutVars>
      </dgm:prSet>
      <dgm:spPr/>
    </dgm:pt>
    <dgm:pt modelId="{96091417-1EC7-48DE-9D27-33D768EAD19B}" type="pres">
      <dgm:prSet presAssocID="{9D15EA82-80BD-45DB-BFE6-CBE76FB0EC11}" presName="spNode" presStyleCnt="0"/>
      <dgm:spPr/>
    </dgm:pt>
    <dgm:pt modelId="{27C21A3B-EBBB-4BEA-80C3-B1EA29FD5811}" type="pres">
      <dgm:prSet presAssocID="{F9903CEB-C02E-4F53-87FB-5713FB033908}" presName="sibTrans" presStyleLbl="sibTrans1D1" presStyleIdx="1" presStyleCnt="6"/>
      <dgm:spPr/>
    </dgm:pt>
    <dgm:pt modelId="{C4FFABEF-1C14-49DA-8DA3-158D01728E61}" type="pres">
      <dgm:prSet presAssocID="{FFDB8DDF-BAFA-42A5-943E-19FF7BE6F9E7}" presName="node" presStyleLbl="node1" presStyleIdx="2" presStyleCnt="6" custScaleX="126755" custScaleY="146683" custRadScaleRad="112709" custRadScaleInc="-2470">
        <dgm:presLayoutVars>
          <dgm:bulletEnabled val="1"/>
        </dgm:presLayoutVars>
      </dgm:prSet>
      <dgm:spPr/>
    </dgm:pt>
    <dgm:pt modelId="{947B32EE-E168-446C-9D04-46B84D4EB84B}" type="pres">
      <dgm:prSet presAssocID="{FFDB8DDF-BAFA-42A5-943E-19FF7BE6F9E7}" presName="spNode" presStyleCnt="0"/>
      <dgm:spPr/>
    </dgm:pt>
    <dgm:pt modelId="{4A6EBCB1-1828-433A-826D-B25604036D40}" type="pres">
      <dgm:prSet presAssocID="{A2F4F53E-86E6-4455-B6FF-442588E58ABB}" presName="sibTrans" presStyleLbl="sibTrans1D1" presStyleIdx="2" presStyleCnt="6"/>
      <dgm:spPr/>
    </dgm:pt>
    <dgm:pt modelId="{D9AEDCAB-C1AE-412A-BA33-AA15109E4BAD}" type="pres">
      <dgm:prSet presAssocID="{487AABE4-8841-419B-83C5-8172D830FE67}" presName="node" presStyleLbl="node1" presStyleIdx="3" presStyleCnt="6" custScaleX="130859" custScaleY="136829">
        <dgm:presLayoutVars>
          <dgm:bulletEnabled val="1"/>
        </dgm:presLayoutVars>
      </dgm:prSet>
      <dgm:spPr/>
    </dgm:pt>
    <dgm:pt modelId="{3C99E2EF-33B1-46DC-9109-74904594D308}" type="pres">
      <dgm:prSet presAssocID="{487AABE4-8841-419B-83C5-8172D830FE67}" presName="spNode" presStyleCnt="0"/>
      <dgm:spPr/>
    </dgm:pt>
    <dgm:pt modelId="{5ACF2DDA-99C3-4DA2-9928-C3C2BFC6255A}" type="pres">
      <dgm:prSet presAssocID="{DF64D52F-4812-4704-BA56-080209248043}" presName="sibTrans" presStyleLbl="sibTrans1D1" presStyleIdx="3" presStyleCnt="6"/>
      <dgm:spPr/>
    </dgm:pt>
    <dgm:pt modelId="{B8D6614B-717F-49E2-9104-DA58E71BF2CF}" type="pres">
      <dgm:prSet presAssocID="{2D11DD21-882F-460E-ABB0-97BB4E2E8E2D}" presName="node" presStyleLbl="node1" presStyleIdx="4" presStyleCnt="6" custScaleX="130623" custScaleY="142054" custRadScaleRad="120066" custRadScaleInc="6687">
        <dgm:presLayoutVars>
          <dgm:bulletEnabled val="1"/>
        </dgm:presLayoutVars>
      </dgm:prSet>
      <dgm:spPr/>
    </dgm:pt>
    <dgm:pt modelId="{C0104D8A-F90B-4277-96F0-28F82033E647}" type="pres">
      <dgm:prSet presAssocID="{2D11DD21-882F-460E-ABB0-97BB4E2E8E2D}" presName="spNode" presStyleCnt="0"/>
      <dgm:spPr/>
    </dgm:pt>
    <dgm:pt modelId="{016EB6E3-C3A8-4286-8E62-BCEBAF5626BA}" type="pres">
      <dgm:prSet presAssocID="{8AAC9F5A-2F83-4F76-B18E-2D0368360F10}" presName="sibTrans" presStyleLbl="sibTrans1D1" presStyleIdx="4" presStyleCnt="6"/>
      <dgm:spPr/>
    </dgm:pt>
    <dgm:pt modelId="{17292F1E-7CB8-4D4D-9F64-D99389F322C8}" type="pres">
      <dgm:prSet presAssocID="{5B6D4D48-2112-4638-BD39-2515ECF40BB6}" presName="node" presStyleLbl="node1" presStyleIdx="5" presStyleCnt="6" custScaleX="130819" custScaleY="142363" custRadScaleRad="110339" custRadScaleInc="-57294">
        <dgm:presLayoutVars>
          <dgm:bulletEnabled val="1"/>
        </dgm:presLayoutVars>
      </dgm:prSet>
      <dgm:spPr/>
    </dgm:pt>
    <dgm:pt modelId="{FCE48E47-FB1D-4379-832F-76A26E906C61}" type="pres">
      <dgm:prSet presAssocID="{5B6D4D48-2112-4638-BD39-2515ECF40BB6}" presName="spNode" presStyleCnt="0"/>
      <dgm:spPr/>
    </dgm:pt>
    <dgm:pt modelId="{5F40A90D-427B-4C32-81DB-04D373C82180}" type="pres">
      <dgm:prSet presAssocID="{C2305593-1449-4D88-8578-526639186BE4}" presName="sibTrans" presStyleLbl="sibTrans1D1" presStyleIdx="5" presStyleCnt="6"/>
      <dgm:spPr/>
    </dgm:pt>
  </dgm:ptLst>
  <dgm:cxnLst>
    <dgm:cxn modelId="{36AB240A-DEF1-432B-A99E-24BA8DB101DD}" type="presOf" srcId="{DF64D52F-4812-4704-BA56-080209248043}" destId="{5ACF2DDA-99C3-4DA2-9928-C3C2BFC6255A}" srcOrd="0" destOrd="0" presId="urn:microsoft.com/office/officeart/2005/8/layout/cycle5"/>
    <dgm:cxn modelId="{8A0DE41B-A915-4221-A44E-1FF4138D9ADB}" srcId="{CD5E357E-F050-4C93-93CB-B3D56727C6A2}" destId="{2D11DD21-882F-460E-ABB0-97BB4E2E8E2D}" srcOrd="4" destOrd="0" parTransId="{5E2763E2-179D-470C-8247-652ECFD43F13}" sibTransId="{8AAC9F5A-2F83-4F76-B18E-2D0368360F10}"/>
    <dgm:cxn modelId="{71CA741D-8BD0-450B-A3FF-D8421B3309C6}" type="presOf" srcId="{2D11DD21-882F-460E-ABB0-97BB4E2E8E2D}" destId="{B8D6614B-717F-49E2-9104-DA58E71BF2CF}" srcOrd="0" destOrd="0" presId="urn:microsoft.com/office/officeart/2005/8/layout/cycle5"/>
    <dgm:cxn modelId="{3ED8882A-DD9A-4F32-9894-8756EA326DA5}" srcId="{CD5E357E-F050-4C93-93CB-B3D56727C6A2}" destId="{F2C9B5A5-7EBD-4ACB-AF3C-77AA9A4A84E7}" srcOrd="0" destOrd="0" parTransId="{554AC493-2998-4D7B-984E-68C4F9270B2B}" sibTransId="{21DDF97F-F4D4-4775-8129-2ACC6A53B6FE}"/>
    <dgm:cxn modelId="{8DEFA92F-9C80-4C21-BD72-9521CEA9679D}" type="presOf" srcId="{CD5E357E-F050-4C93-93CB-B3D56727C6A2}" destId="{1BCF0CBF-9848-4B7D-A90B-58386CD33FC9}" srcOrd="0" destOrd="0" presId="urn:microsoft.com/office/officeart/2005/8/layout/cycle5"/>
    <dgm:cxn modelId="{1C301F3E-5EF7-4857-88A5-A398D4501588}" type="presOf" srcId="{FFDB8DDF-BAFA-42A5-943E-19FF7BE6F9E7}" destId="{C4FFABEF-1C14-49DA-8DA3-158D01728E61}" srcOrd="0" destOrd="0" presId="urn:microsoft.com/office/officeart/2005/8/layout/cycle5"/>
    <dgm:cxn modelId="{9780595F-3399-4F2F-9C22-AA1233EEC469}" srcId="{CD5E357E-F050-4C93-93CB-B3D56727C6A2}" destId="{9D15EA82-80BD-45DB-BFE6-CBE76FB0EC11}" srcOrd="1" destOrd="0" parTransId="{FD93FF3E-2F8F-4F95-8F42-C3E356F97C73}" sibTransId="{F9903CEB-C02E-4F53-87FB-5713FB033908}"/>
    <dgm:cxn modelId="{BE3BF46F-F3CC-426E-A221-5FA25B1513F3}" type="presOf" srcId="{9D15EA82-80BD-45DB-BFE6-CBE76FB0EC11}" destId="{11AF1C40-68DB-4BB1-B881-A8736B40B08C}" srcOrd="0" destOrd="0" presId="urn:microsoft.com/office/officeart/2005/8/layout/cycle5"/>
    <dgm:cxn modelId="{17698654-94AF-4BC4-A7CD-9EBF29BC7620}" type="presOf" srcId="{C2305593-1449-4D88-8578-526639186BE4}" destId="{5F40A90D-427B-4C32-81DB-04D373C82180}" srcOrd="0" destOrd="0" presId="urn:microsoft.com/office/officeart/2005/8/layout/cycle5"/>
    <dgm:cxn modelId="{B565EC76-AE97-4BBE-9954-5B7D13DD98CB}" type="presOf" srcId="{8AAC9F5A-2F83-4F76-B18E-2D0368360F10}" destId="{016EB6E3-C3A8-4286-8E62-BCEBAF5626BA}" srcOrd="0" destOrd="0" presId="urn:microsoft.com/office/officeart/2005/8/layout/cycle5"/>
    <dgm:cxn modelId="{5FB2DA7A-19DB-4978-836D-756E27A1F3E7}" type="presOf" srcId="{5B6D4D48-2112-4638-BD39-2515ECF40BB6}" destId="{17292F1E-7CB8-4D4D-9F64-D99389F322C8}" srcOrd="0" destOrd="0" presId="urn:microsoft.com/office/officeart/2005/8/layout/cycle5"/>
    <dgm:cxn modelId="{6830707F-3D15-4481-B224-99E657EC28FE}" srcId="{CD5E357E-F050-4C93-93CB-B3D56727C6A2}" destId="{487AABE4-8841-419B-83C5-8172D830FE67}" srcOrd="3" destOrd="0" parTransId="{B90E94F4-EDFD-42ED-ADF2-B84BF27FC950}" sibTransId="{DF64D52F-4812-4704-BA56-080209248043}"/>
    <dgm:cxn modelId="{81598389-13A0-4775-88F6-68779220ABC6}" srcId="{CD5E357E-F050-4C93-93CB-B3D56727C6A2}" destId="{5B6D4D48-2112-4638-BD39-2515ECF40BB6}" srcOrd="5" destOrd="0" parTransId="{AE2491FC-D2DA-48CC-91C2-383247427A2F}" sibTransId="{C2305593-1449-4D88-8578-526639186BE4}"/>
    <dgm:cxn modelId="{55C4BB96-B5F9-426F-8FDE-C0342BDF5ACD}" type="presOf" srcId="{21DDF97F-F4D4-4775-8129-2ACC6A53B6FE}" destId="{DD8B8975-0AD6-4457-AAD0-A9DD0216D0C4}" srcOrd="0" destOrd="0" presId="urn:microsoft.com/office/officeart/2005/8/layout/cycle5"/>
    <dgm:cxn modelId="{25F4599F-475A-4AF4-8816-5DB5C557DD1A}" type="presOf" srcId="{487AABE4-8841-419B-83C5-8172D830FE67}" destId="{D9AEDCAB-C1AE-412A-BA33-AA15109E4BAD}" srcOrd="0" destOrd="0" presId="urn:microsoft.com/office/officeart/2005/8/layout/cycle5"/>
    <dgm:cxn modelId="{7C5523A0-F069-4A15-A77B-83679E0FB69A}" type="presOf" srcId="{F9903CEB-C02E-4F53-87FB-5713FB033908}" destId="{27C21A3B-EBBB-4BEA-80C3-B1EA29FD5811}" srcOrd="0" destOrd="0" presId="urn:microsoft.com/office/officeart/2005/8/layout/cycle5"/>
    <dgm:cxn modelId="{E24DD1AE-1619-4687-930D-023AC395E57E}" srcId="{CD5E357E-F050-4C93-93CB-B3D56727C6A2}" destId="{FFDB8DDF-BAFA-42A5-943E-19FF7BE6F9E7}" srcOrd="2" destOrd="0" parTransId="{01A22176-AE73-411C-B9BB-0731BD9354A1}" sibTransId="{A2F4F53E-86E6-4455-B6FF-442588E58ABB}"/>
    <dgm:cxn modelId="{DF977CBE-65E8-4961-8D76-90FA736C59F7}" type="presOf" srcId="{A2F4F53E-86E6-4455-B6FF-442588E58ABB}" destId="{4A6EBCB1-1828-433A-826D-B25604036D40}" srcOrd="0" destOrd="0" presId="urn:microsoft.com/office/officeart/2005/8/layout/cycle5"/>
    <dgm:cxn modelId="{E6DCB2C4-4690-448F-887F-711748132BFF}" type="presOf" srcId="{F2C9B5A5-7EBD-4ACB-AF3C-77AA9A4A84E7}" destId="{6862501D-FD80-4436-8A68-C21BFEFBBD3E}" srcOrd="0" destOrd="0" presId="urn:microsoft.com/office/officeart/2005/8/layout/cycle5"/>
    <dgm:cxn modelId="{09A16709-5590-40AB-8ADC-4F579753EDED}" type="presParOf" srcId="{1BCF0CBF-9848-4B7D-A90B-58386CD33FC9}" destId="{6862501D-FD80-4436-8A68-C21BFEFBBD3E}" srcOrd="0" destOrd="0" presId="urn:microsoft.com/office/officeart/2005/8/layout/cycle5"/>
    <dgm:cxn modelId="{BDA0CE23-C397-4152-9EB4-F7DA9A7B0567}" type="presParOf" srcId="{1BCF0CBF-9848-4B7D-A90B-58386CD33FC9}" destId="{B9558A87-2012-42EC-88BF-E4E6CD91F864}" srcOrd="1" destOrd="0" presId="urn:microsoft.com/office/officeart/2005/8/layout/cycle5"/>
    <dgm:cxn modelId="{79BA44C6-BE35-45B3-9C0D-24C08ACEF820}" type="presParOf" srcId="{1BCF0CBF-9848-4B7D-A90B-58386CD33FC9}" destId="{DD8B8975-0AD6-4457-AAD0-A9DD0216D0C4}" srcOrd="2" destOrd="0" presId="urn:microsoft.com/office/officeart/2005/8/layout/cycle5"/>
    <dgm:cxn modelId="{E457F494-EB7D-4AEF-8D9E-6A79997DE6DB}" type="presParOf" srcId="{1BCF0CBF-9848-4B7D-A90B-58386CD33FC9}" destId="{11AF1C40-68DB-4BB1-B881-A8736B40B08C}" srcOrd="3" destOrd="0" presId="urn:microsoft.com/office/officeart/2005/8/layout/cycle5"/>
    <dgm:cxn modelId="{ABC97438-DF81-4E10-BEE1-27E794B221F3}" type="presParOf" srcId="{1BCF0CBF-9848-4B7D-A90B-58386CD33FC9}" destId="{96091417-1EC7-48DE-9D27-33D768EAD19B}" srcOrd="4" destOrd="0" presId="urn:microsoft.com/office/officeart/2005/8/layout/cycle5"/>
    <dgm:cxn modelId="{87C2EDB7-6C07-41AB-A0D7-C618BE623D08}" type="presParOf" srcId="{1BCF0CBF-9848-4B7D-A90B-58386CD33FC9}" destId="{27C21A3B-EBBB-4BEA-80C3-B1EA29FD5811}" srcOrd="5" destOrd="0" presId="urn:microsoft.com/office/officeart/2005/8/layout/cycle5"/>
    <dgm:cxn modelId="{6CA8D63A-73E5-4D7C-BA91-07BC8712B519}" type="presParOf" srcId="{1BCF0CBF-9848-4B7D-A90B-58386CD33FC9}" destId="{C4FFABEF-1C14-49DA-8DA3-158D01728E61}" srcOrd="6" destOrd="0" presId="urn:microsoft.com/office/officeart/2005/8/layout/cycle5"/>
    <dgm:cxn modelId="{3B3C1165-1F39-42EC-B5AB-005D0EC58947}" type="presParOf" srcId="{1BCF0CBF-9848-4B7D-A90B-58386CD33FC9}" destId="{947B32EE-E168-446C-9D04-46B84D4EB84B}" srcOrd="7" destOrd="0" presId="urn:microsoft.com/office/officeart/2005/8/layout/cycle5"/>
    <dgm:cxn modelId="{C1EFA889-E841-41A4-AEA1-CB93DA94C0B7}" type="presParOf" srcId="{1BCF0CBF-9848-4B7D-A90B-58386CD33FC9}" destId="{4A6EBCB1-1828-433A-826D-B25604036D40}" srcOrd="8" destOrd="0" presId="urn:microsoft.com/office/officeart/2005/8/layout/cycle5"/>
    <dgm:cxn modelId="{42D8FACF-BD9F-4ECD-9188-DBD38722B416}" type="presParOf" srcId="{1BCF0CBF-9848-4B7D-A90B-58386CD33FC9}" destId="{D9AEDCAB-C1AE-412A-BA33-AA15109E4BAD}" srcOrd="9" destOrd="0" presId="urn:microsoft.com/office/officeart/2005/8/layout/cycle5"/>
    <dgm:cxn modelId="{49C4D5C1-3CDC-4BEC-9A08-95F2CA43FD3B}" type="presParOf" srcId="{1BCF0CBF-9848-4B7D-A90B-58386CD33FC9}" destId="{3C99E2EF-33B1-46DC-9109-74904594D308}" srcOrd="10" destOrd="0" presId="urn:microsoft.com/office/officeart/2005/8/layout/cycle5"/>
    <dgm:cxn modelId="{A46CF196-D60F-4FF8-AB41-F0E2B4CD2289}" type="presParOf" srcId="{1BCF0CBF-9848-4B7D-A90B-58386CD33FC9}" destId="{5ACF2DDA-99C3-4DA2-9928-C3C2BFC6255A}" srcOrd="11" destOrd="0" presId="urn:microsoft.com/office/officeart/2005/8/layout/cycle5"/>
    <dgm:cxn modelId="{E58858E6-B05C-4934-BA0B-45120FA4DEF3}" type="presParOf" srcId="{1BCF0CBF-9848-4B7D-A90B-58386CD33FC9}" destId="{B8D6614B-717F-49E2-9104-DA58E71BF2CF}" srcOrd="12" destOrd="0" presId="urn:microsoft.com/office/officeart/2005/8/layout/cycle5"/>
    <dgm:cxn modelId="{C40037FC-8CB3-433F-9226-E99D85383FA8}" type="presParOf" srcId="{1BCF0CBF-9848-4B7D-A90B-58386CD33FC9}" destId="{C0104D8A-F90B-4277-96F0-28F82033E647}" srcOrd="13" destOrd="0" presId="urn:microsoft.com/office/officeart/2005/8/layout/cycle5"/>
    <dgm:cxn modelId="{A4193CCE-2021-4F96-8CD0-7581E9ECA25D}" type="presParOf" srcId="{1BCF0CBF-9848-4B7D-A90B-58386CD33FC9}" destId="{016EB6E3-C3A8-4286-8E62-BCEBAF5626BA}" srcOrd="14" destOrd="0" presId="urn:microsoft.com/office/officeart/2005/8/layout/cycle5"/>
    <dgm:cxn modelId="{47017F83-3530-4927-BC5F-D450CF395508}" type="presParOf" srcId="{1BCF0CBF-9848-4B7D-A90B-58386CD33FC9}" destId="{17292F1E-7CB8-4D4D-9F64-D99389F322C8}" srcOrd="15" destOrd="0" presId="urn:microsoft.com/office/officeart/2005/8/layout/cycle5"/>
    <dgm:cxn modelId="{2849EA8D-F00A-4AA6-88B3-AB789DFC83D7}" type="presParOf" srcId="{1BCF0CBF-9848-4B7D-A90B-58386CD33FC9}" destId="{FCE48E47-FB1D-4379-832F-76A26E906C61}" srcOrd="16" destOrd="0" presId="urn:microsoft.com/office/officeart/2005/8/layout/cycle5"/>
    <dgm:cxn modelId="{ABA3AE70-1B0E-42C0-9CC9-156B914BC6D9}" type="presParOf" srcId="{1BCF0CBF-9848-4B7D-A90B-58386CD33FC9}" destId="{5F40A90D-427B-4C32-81DB-04D373C82180}" srcOrd="17"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2501D-FD80-4436-8A68-C21BFEFBBD3E}">
      <dsp:nvSpPr>
        <dsp:cNvPr id="0" name=""/>
        <dsp:cNvSpPr/>
      </dsp:nvSpPr>
      <dsp:spPr>
        <a:xfrm>
          <a:off x="2983957" y="-172525"/>
          <a:ext cx="2472046" cy="1516321"/>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ZA" sz="1600" b="1" kern="1200" baseline="0"/>
            <a:t>November</a:t>
          </a:r>
          <a:r>
            <a:rPr lang="en-ZA" sz="1600" b="1" kern="1200"/>
            <a:t> Summative Assessment</a:t>
          </a:r>
        </a:p>
        <a:p>
          <a:pPr marL="0" lvl="0" indent="0" algn="ctr" defTabSz="711200">
            <a:lnSpc>
              <a:spcPct val="90000"/>
            </a:lnSpc>
            <a:spcBef>
              <a:spcPct val="0"/>
            </a:spcBef>
            <a:spcAft>
              <a:spcPct val="35000"/>
            </a:spcAft>
            <a:buNone/>
          </a:pPr>
          <a:r>
            <a:rPr lang="en-ZA" sz="1600" b="1" kern="1200"/>
            <a:t>All candidates captured by end December</a:t>
          </a:r>
        </a:p>
      </dsp:txBody>
      <dsp:txXfrm>
        <a:off x="3057978" y="-98504"/>
        <a:ext cx="2324004" cy="1368279"/>
      </dsp:txXfrm>
    </dsp:sp>
    <dsp:sp modelId="{DD8B8975-0AD6-4457-AAD0-A9DD0216D0C4}">
      <dsp:nvSpPr>
        <dsp:cNvPr id="0" name=""/>
        <dsp:cNvSpPr/>
      </dsp:nvSpPr>
      <dsp:spPr>
        <a:xfrm>
          <a:off x="2321112" y="801047"/>
          <a:ext cx="4602767" cy="4602767"/>
        </a:xfrm>
        <a:custGeom>
          <a:avLst/>
          <a:gdLst/>
          <a:ahLst/>
          <a:cxnLst/>
          <a:rect l="0" t="0" r="0" b="0"/>
          <a:pathLst>
            <a:path>
              <a:moveTo>
                <a:pt x="3261097" y="209657"/>
              </a:moveTo>
              <a:arcTo wR="2301383" hR="2301383" stAng="17678780" swAng="618046"/>
            </a:path>
          </a:pathLst>
        </a:custGeom>
        <a:noFill/>
        <a:ln w="12700" cap="flat" cmpd="sng" algn="ctr">
          <a:solidFill>
            <a:schemeClr val="accent2">
              <a:hueOff val="0"/>
              <a:satOff val="0"/>
              <a:lumOff val="0"/>
              <a:alphaOff val="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11AF1C40-68DB-4BB1-B881-A8736B40B08C}">
      <dsp:nvSpPr>
        <dsp:cNvPr id="0" name=""/>
        <dsp:cNvSpPr/>
      </dsp:nvSpPr>
      <dsp:spPr>
        <a:xfrm>
          <a:off x="5623683" y="1297840"/>
          <a:ext cx="1719833" cy="1539537"/>
        </a:xfrm>
        <a:prstGeom prst="roundRect">
          <a:avLst/>
        </a:prstGeom>
        <a:solidFill>
          <a:srgbClr val="E154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ZA" sz="1400" b="1" kern="1200"/>
            <a:t>Autumn</a:t>
          </a:r>
        </a:p>
        <a:p>
          <a:pPr marL="0" lvl="0" indent="0" algn="ctr" defTabSz="622300">
            <a:lnSpc>
              <a:spcPct val="90000"/>
            </a:lnSpc>
            <a:spcBef>
              <a:spcPct val="0"/>
            </a:spcBef>
            <a:spcAft>
              <a:spcPct val="35000"/>
            </a:spcAft>
            <a:buNone/>
          </a:pPr>
          <a:r>
            <a:rPr lang="en-ZA" sz="1400" b="1" kern="1200"/>
            <a:t>March April May</a:t>
          </a:r>
        </a:p>
        <a:p>
          <a:pPr marL="0" lvl="0" indent="0" algn="ctr" defTabSz="622300">
            <a:lnSpc>
              <a:spcPct val="90000"/>
            </a:lnSpc>
            <a:spcBef>
              <a:spcPct val="0"/>
            </a:spcBef>
            <a:spcAft>
              <a:spcPct val="35000"/>
            </a:spcAft>
            <a:buNone/>
          </a:pPr>
          <a:r>
            <a:rPr lang="en-ZA" sz="1400" b="1" kern="1200"/>
            <a:t>60 ceremonies</a:t>
          </a:r>
        </a:p>
        <a:p>
          <a:pPr marL="0" lvl="0" indent="0" algn="ctr" defTabSz="622300">
            <a:lnSpc>
              <a:spcPct val="90000"/>
            </a:lnSpc>
            <a:spcBef>
              <a:spcPct val="0"/>
            </a:spcBef>
            <a:spcAft>
              <a:spcPct val="35000"/>
            </a:spcAft>
            <a:buNone/>
          </a:pPr>
          <a:r>
            <a:rPr lang="en-US" sz="1400" b="1" kern="1200"/>
            <a:t>n=12000</a:t>
          </a:r>
          <a:endParaRPr lang="en-ZA" sz="1400" b="1" kern="1200"/>
        </a:p>
      </dsp:txBody>
      <dsp:txXfrm>
        <a:off x="5698837" y="1372994"/>
        <a:ext cx="1569525" cy="1389229"/>
      </dsp:txXfrm>
    </dsp:sp>
    <dsp:sp modelId="{27C21A3B-EBBB-4BEA-80C3-B1EA29FD5811}">
      <dsp:nvSpPr>
        <dsp:cNvPr id="0" name=""/>
        <dsp:cNvSpPr/>
      </dsp:nvSpPr>
      <dsp:spPr>
        <a:xfrm>
          <a:off x="2163225" y="1368505"/>
          <a:ext cx="4602767" cy="4602767"/>
        </a:xfrm>
        <a:custGeom>
          <a:avLst/>
          <a:gdLst/>
          <a:ahLst/>
          <a:cxnLst/>
          <a:rect l="0" t="0" r="0" b="0"/>
          <a:pathLst>
            <a:path>
              <a:moveTo>
                <a:pt x="4485924" y="1577403"/>
              </a:moveTo>
              <a:arcTo wR="2301383" hR="2301383" stAng="20499856" swAng="519157"/>
            </a:path>
          </a:pathLst>
        </a:custGeom>
        <a:noFill/>
        <a:ln w="12700" cap="flat" cmpd="sng" algn="ctr">
          <a:solidFill>
            <a:schemeClr val="accent2">
              <a:hueOff val="0"/>
              <a:satOff val="0"/>
              <a:lumOff val="0"/>
              <a:alphaOff val="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C4FFABEF-1C14-49DA-8DA3-158D01728E61}">
      <dsp:nvSpPr>
        <dsp:cNvPr id="0" name=""/>
        <dsp:cNvSpPr/>
      </dsp:nvSpPr>
      <dsp:spPr>
        <a:xfrm>
          <a:off x="5522954" y="3396936"/>
          <a:ext cx="1903775" cy="1432002"/>
        </a:xfrm>
        <a:prstGeom prst="roundRect">
          <a:avLst/>
        </a:prstGeom>
        <a:solidFill>
          <a:srgbClr val="E266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ZA" sz="1600" b="1" kern="1200">
              <a:latin typeface="Arial" panose="020B0604020202020204" pitchFamily="34" charset="0"/>
              <a:cs typeface="Arial" panose="020B0604020202020204" pitchFamily="34" charset="0"/>
            </a:rPr>
            <a:t>January till 31 March</a:t>
          </a:r>
        </a:p>
        <a:p>
          <a:pPr marL="0" lvl="0" indent="0" algn="ctr" defTabSz="711200">
            <a:lnSpc>
              <a:spcPct val="90000"/>
            </a:lnSpc>
            <a:spcBef>
              <a:spcPct val="0"/>
            </a:spcBef>
            <a:spcAft>
              <a:spcPct val="35000"/>
            </a:spcAft>
            <a:buNone/>
          </a:pPr>
          <a:r>
            <a:rPr lang="en-ZA" sz="1600" b="1" kern="1200">
              <a:latin typeface="Arial" panose="020B0604020202020204" pitchFamily="34" charset="0"/>
              <a:cs typeface="Arial" panose="020B0604020202020204" pitchFamily="34" charset="0"/>
            </a:rPr>
            <a:t>Special and Supplementary</a:t>
          </a:r>
        </a:p>
      </dsp:txBody>
      <dsp:txXfrm>
        <a:off x="5592859" y="3466841"/>
        <a:ext cx="1763965" cy="1292192"/>
      </dsp:txXfrm>
    </dsp:sp>
    <dsp:sp modelId="{4A6EBCB1-1828-433A-826D-B25604036D40}">
      <dsp:nvSpPr>
        <dsp:cNvPr id="0" name=""/>
        <dsp:cNvSpPr/>
      </dsp:nvSpPr>
      <dsp:spPr>
        <a:xfrm>
          <a:off x="2945302" y="314146"/>
          <a:ext cx="4602767" cy="4602767"/>
        </a:xfrm>
        <a:custGeom>
          <a:avLst/>
          <a:gdLst/>
          <a:ahLst/>
          <a:cxnLst/>
          <a:rect l="0" t="0" r="0" b="0"/>
          <a:pathLst>
            <a:path>
              <a:moveTo>
                <a:pt x="2799309" y="4548256"/>
              </a:moveTo>
              <a:arcTo wR="2301383" hR="2301383" stAng="4650283" swAng="615430"/>
            </a:path>
          </a:pathLst>
        </a:custGeom>
        <a:noFill/>
        <a:ln w="12700" cap="flat" cmpd="sng" algn="ctr">
          <a:solidFill>
            <a:schemeClr val="accent2">
              <a:hueOff val="0"/>
              <a:satOff val="0"/>
              <a:lumOff val="0"/>
              <a:alphaOff val="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D9AEDCAB-C1AE-412A-BA33-AA15109E4BAD}">
      <dsp:nvSpPr>
        <dsp:cNvPr id="0" name=""/>
        <dsp:cNvSpPr/>
      </dsp:nvSpPr>
      <dsp:spPr>
        <a:xfrm>
          <a:off x="3234682" y="4468902"/>
          <a:ext cx="1965414" cy="1335802"/>
        </a:xfrm>
        <a:prstGeom prst="roundRect">
          <a:avLst/>
        </a:prstGeom>
        <a:solidFill>
          <a:srgbClr val="E166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ZA" sz="1400" b="1" kern="1200"/>
            <a:t>Winter</a:t>
          </a:r>
        </a:p>
        <a:p>
          <a:pPr marL="0" lvl="0" indent="0" algn="ctr" defTabSz="622300">
            <a:lnSpc>
              <a:spcPct val="90000"/>
            </a:lnSpc>
            <a:spcBef>
              <a:spcPct val="0"/>
            </a:spcBef>
            <a:spcAft>
              <a:spcPct val="35000"/>
            </a:spcAft>
            <a:buNone/>
          </a:pPr>
          <a:r>
            <a:rPr lang="en-ZA" sz="1400" b="1" kern="1200"/>
            <a:t>June</a:t>
          </a:r>
        </a:p>
        <a:p>
          <a:pPr marL="0" lvl="0" indent="0" algn="ctr" defTabSz="622300">
            <a:lnSpc>
              <a:spcPct val="90000"/>
            </a:lnSpc>
            <a:spcBef>
              <a:spcPct val="0"/>
            </a:spcBef>
            <a:spcAft>
              <a:spcPct val="35000"/>
            </a:spcAft>
            <a:buNone/>
          </a:pPr>
          <a:r>
            <a:rPr lang="en-ZA" sz="1400" b="1" kern="1200"/>
            <a:t>12 ceremonies</a:t>
          </a:r>
        </a:p>
        <a:p>
          <a:pPr marL="0" lvl="0" indent="0" algn="ctr" defTabSz="622300">
            <a:lnSpc>
              <a:spcPct val="90000"/>
            </a:lnSpc>
            <a:spcBef>
              <a:spcPct val="0"/>
            </a:spcBef>
            <a:spcAft>
              <a:spcPct val="35000"/>
            </a:spcAft>
            <a:buNone/>
          </a:pPr>
          <a:r>
            <a:rPr lang="en-ZA" sz="1400" b="1" kern="1200"/>
            <a:t>n=3000</a:t>
          </a:r>
        </a:p>
      </dsp:txBody>
      <dsp:txXfrm>
        <a:off x="3299890" y="4534110"/>
        <a:ext cx="1834998" cy="1205386"/>
      </dsp:txXfrm>
    </dsp:sp>
    <dsp:sp modelId="{5ACF2DDA-99C3-4DA2-9928-C3C2BFC6255A}">
      <dsp:nvSpPr>
        <dsp:cNvPr id="0" name=""/>
        <dsp:cNvSpPr/>
      </dsp:nvSpPr>
      <dsp:spPr>
        <a:xfrm>
          <a:off x="636304" y="332918"/>
          <a:ext cx="4602767" cy="4602767"/>
        </a:xfrm>
        <a:custGeom>
          <a:avLst/>
          <a:gdLst/>
          <a:ahLst/>
          <a:cxnLst/>
          <a:rect l="0" t="0" r="0" b="0"/>
          <a:pathLst>
            <a:path>
              <a:moveTo>
                <a:pt x="2417926" y="4599814"/>
              </a:moveTo>
              <a:arcTo wR="2301383" hR="2301383" stAng="5225836" swAng="821060"/>
            </a:path>
          </a:pathLst>
        </a:custGeom>
        <a:noFill/>
        <a:ln w="12700" cap="flat" cmpd="sng" algn="ctr">
          <a:solidFill>
            <a:schemeClr val="accent2">
              <a:hueOff val="0"/>
              <a:satOff val="0"/>
              <a:lumOff val="0"/>
              <a:alphaOff val="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B8D6614B-717F-49E2-9104-DA58E71BF2CF}">
      <dsp:nvSpPr>
        <dsp:cNvPr id="0" name=""/>
        <dsp:cNvSpPr/>
      </dsp:nvSpPr>
      <dsp:spPr>
        <a:xfrm>
          <a:off x="811876" y="3467375"/>
          <a:ext cx="1961870" cy="1386811"/>
        </a:xfrm>
        <a:prstGeom prst="roundRect">
          <a:avLst/>
        </a:prstGeom>
        <a:solidFill>
          <a:srgbClr val="FD850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latin typeface="Arial" panose="020B0604020202020204" pitchFamily="34" charset="0"/>
              <a:cs typeface="Arial" panose="020B0604020202020204" pitchFamily="34" charset="0"/>
            </a:rPr>
            <a:t>1 April till End July</a:t>
          </a:r>
        </a:p>
        <a:p>
          <a:pPr marL="0" lvl="0" indent="0" algn="ctr" defTabSz="666750">
            <a:lnSpc>
              <a:spcPct val="90000"/>
            </a:lnSpc>
            <a:spcBef>
              <a:spcPct val="0"/>
            </a:spcBef>
            <a:spcAft>
              <a:spcPct val="35000"/>
            </a:spcAft>
            <a:buNone/>
          </a:pPr>
          <a:r>
            <a:rPr lang="en-US" sz="1500" b="1" kern="1200">
              <a:latin typeface="Arial" panose="020B0604020202020204" pitchFamily="34" charset="0"/>
              <a:cs typeface="Arial" panose="020B0604020202020204" pitchFamily="34" charset="0"/>
            </a:rPr>
            <a:t>Masters and Doctoral</a:t>
          </a:r>
        </a:p>
        <a:p>
          <a:pPr marL="0" lvl="0" indent="0" algn="ctr" defTabSz="666750">
            <a:lnSpc>
              <a:spcPct val="90000"/>
            </a:lnSpc>
            <a:spcBef>
              <a:spcPct val="0"/>
            </a:spcBef>
            <a:spcAft>
              <a:spcPct val="35000"/>
            </a:spcAft>
            <a:buNone/>
          </a:pPr>
          <a:r>
            <a:rPr lang="en-US" sz="1500" b="1" kern="1200">
              <a:latin typeface="Arial" panose="020B0604020202020204" pitchFamily="34" charset="0"/>
              <a:cs typeface="Arial" panose="020B0604020202020204" pitchFamily="34" charset="0"/>
            </a:rPr>
            <a:t>Special and Supplementary</a:t>
          </a:r>
        </a:p>
      </dsp:txBody>
      <dsp:txXfrm>
        <a:off x="879575" y="3535074"/>
        <a:ext cx="1826472" cy="1251413"/>
      </dsp:txXfrm>
    </dsp:sp>
    <dsp:sp modelId="{016EB6E3-C3A8-4286-8E62-BCEBAF5626BA}">
      <dsp:nvSpPr>
        <dsp:cNvPr id="0" name=""/>
        <dsp:cNvSpPr/>
      </dsp:nvSpPr>
      <dsp:spPr>
        <a:xfrm>
          <a:off x="1525877" y="1250966"/>
          <a:ext cx="4602767" cy="4602767"/>
        </a:xfrm>
        <a:custGeom>
          <a:avLst/>
          <a:gdLst/>
          <a:ahLst/>
          <a:cxnLst/>
          <a:rect l="0" t="0" r="0" b="0"/>
          <a:pathLst>
            <a:path>
              <a:moveTo>
                <a:pt x="12193" y="2064789"/>
              </a:moveTo>
              <a:arcTo wR="2301383" hR="2301383" stAng="11154043" swAng="686470"/>
            </a:path>
          </a:pathLst>
        </a:custGeom>
        <a:noFill/>
        <a:ln w="12700" cap="flat" cmpd="sng" algn="ctr">
          <a:solidFill>
            <a:schemeClr val="accent2">
              <a:hueOff val="0"/>
              <a:satOff val="0"/>
              <a:lumOff val="0"/>
              <a:alphaOff val="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17292F1E-7CB8-4D4D-9F64-D99389F322C8}">
      <dsp:nvSpPr>
        <dsp:cNvPr id="0" name=""/>
        <dsp:cNvSpPr/>
      </dsp:nvSpPr>
      <dsp:spPr>
        <a:xfrm>
          <a:off x="827462" y="1333035"/>
          <a:ext cx="1964813" cy="1389828"/>
        </a:xfrm>
        <a:prstGeom prst="roundRect">
          <a:avLst/>
        </a:prstGeom>
        <a:solidFill>
          <a:srgbClr val="FE860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br>
            <a:rPr lang="en-ZA" sz="1400" b="1" kern="1200"/>
          </a:br>
          <a:r>
            <a:rPr lang="en-ZA" sz="1400" b="1" kern="1200"/>
            <a:t>Summer</a:t>
          </a:r>
        </a:p>
        <a:p>
          <a:pPr marL="0" lvl="0" indent="0" algn="ctr" defTabSz="622300">
            <a:lnSpc>
              <a:spcPct val="90000"/>
            </a:lnSpc>
            <a:spcBef>
              <a:spcPct val="0"/>
            </a:spcBef>
            <a:spcAft>
              <a:spcPct val="35000"/>
            </a:spcAft>
            <a:buNone/>
          </a:pPr>
          <a:r>
            <a:rPr lang="en-ZA" sz="1400" b="1" kern="1200"/>
            <a:t>September October</a:t>
          </a:r>
        </a:p>
        <a:p>
          <a:pPr marL="0" lvl="0" indent="0" algn="ctr" defTabSz="622300">
            <a:lnSpc>
              <a:spcPct val="90000"/>
            </a:lnSpc>
            <a:spcBef>
              <a:spcPct val="0"/>
            </a:spcBef>
            <a:spcAft>
              <a:spcPct val="35000"/>
            </a:spcAft>
            <a:buNone/>
          </a:pPr>
          <a:r>
            <a:rPr lang="en-ZA" sz="1400" b="1" kern="1200"/>
            <a:t>10 ceremonies</a:t>
          </a:r>
        </a:p>
        <a:p>
          <a:pPr marL="0" lvl="0" indent="0" algn="ctr" defTabSz="622300">
            <a:lnSpc>
              <a:spcPct val="90000"/>
            </a:lnSpc>
            <a:spcBef>
              <a:spcPct val="0"/>
            </a:spcBef>
            <a:spcAft>
              <a:spcPct val="35000"/>
            </a:spcAft>
            <a:buNone/>
          </a:pPr>
          <a:r>
            <a:rPr lang="en-ZA" sz="1400" b="1" kern="1200"/>
            <a:t>n=1200</a:t>
          </a:r>
        </a:p>
      </dsp:txBody>
      <dsp:txXfrm>
        <a:off x="895308" y="1400881"/>
        <a:ext cx="1829121" cy="1254136"/>
      </dsp:txXfrm>
    </dsp:sp>
    <dsp:sp modelId="{5F40A90D-427B-4C32-81DB-04D373C82180}">
      <dsp:nvSpPr>
        <dsp:cNvPr id="0" name=""/>
        <dsp:cNvSpPr/>
      </dsp:nvSpPr>
      <dsp:spPr>
        <a:xfrm>
          <a:off x="1228978" y="888076"/>
          <a:ext cx="4602767" cy="4602767"/>
        </a:xfrm>
        <a:custGeom>
          <a:avLst/>
          <a:gdLst/>
          <a:ahLst/>
          <a:cxnLst/>
          <a:rect l="0" t="0" r="0" b="0"/>
          <a:pathLst>
            <a:path>
              <a:moveTo>
                <a:pt x="1090043" y="344595"/>
              </a:moveTo>
              <a:arcTo wR="2301383" hR="2301383" stAng="14294437" swAng="813279"/>
            </a:path>
          </a:pathLst>
        </a:custGeom>
        <a:noFill/>
        <a:ln w="12700" cap="flat" cmpd="sng" algn="ctr">
          <a:solidFill>
            <a:schemeClr val="accent2">
              <a:hueOff val="0"/>
              <a:satOff val="0"/>
              <a:lumOff val="0"/>
              <a:alphaOff val="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6A23F-A6D8-45BE-BE14-7ABC178AF831}">
      <dsp:nvSpPr>
        <dsp:cNvPr id="0" name=""/>
        <dsp:cNvSpPr/>
      </dsp:nvSpPr>
      <dsp:spPr>
        <a:xfrm>
          <a:off x="224755" y="0"/>
          <a:ext cx="1635745" cy="1161829"/>
        </a:xfrm>
        <a:prstGeom prst="roundRect">
          <a:avLst>
            <a:gd name="adj" fmla="val 10000"/>
          </a:avLst>
        </a:prstGeom>
        <a:solidFill>
          <a:schemeClr val="tx1">
            <a:lumMod val="95000"/>
            <a:lumOff val="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ZA" sz="1300" b="1" kern="1200"/>
            <a:t>Max 3 ceremonies</a:t>
          </a:r>
          <a:br>
            <a:rPr lang="en-ZA" sz="1300" b="1" kern="1200"/>
          </a:br>
          <a:r>
            <a:rPr lang="en-ZA" sz="1300" b="1" kern="1200"/>
            <a:t>per day</a:t>
          </a:r>
        </a:p>
        <a:p>
          <a:pPr marL="0" lvl="0" indent="0" algn="ctr" defTabSz="577850">
            <a:lnSpc>
              <a:spcPct val="90000"/>
            </a:lnSpc>
            <a:spcBef>
              <a:spcPct val="0"/>
            </a:spcBef>
            <a:spcAft>
              <a:spcPct val="35000"/>
            </a:spcAft>
            <a:buNone/>
          </a:pPr>
          <a:r>
            <a:rPr lang="en-ZA" sz="1300" b="1" kern="1200"/>
            <a:t>09h30 13h00 16h30</a:t>
          </a:r>
        </a:p>
        <a:p>
          <a:pPr marL="0" lvl="0" indent="0" algn="ctr" defTabSz="577850">
            <a:lnSpc>
              <a:spcPct val="90000"/>
            </a:lnSpc>
            <a:spcBef>
              <a:spcPct val="0"/>
            </a:spcBef>
            <a:spcAft>
              <a:spcPct val="35000"/>
            </a:spcAft>
            <a:buNone/>
          </a:pPr>
          <a:r>
            <a:rPr lang="en-ZA" sz="1300" b="1" kern="1200"/>
            <a:t>1.5 -2 hours</a:t>
          </a:r>
        </a:p>
      </dsp:txBody>
      <dsp:txXfrm>
        <a:off x="258784" y="34029"/>
        <a:ext cx="1567687" cy="1093771"/>
      </dsp:txXfrm>
    </dsp:sp>
    <dsp:sp modelId="{FE38E567-4A22-47B1-8227-58399CAF06DB}">
      <dsp:nvSpPr>
        <dsp:cNvPr id="0" name=""/>
        <dsp:cNvSpPr/>
      </dsp:nvSpPr>
      <dsp:spPr>
        <a:xfrm rot="5395074">
          <a:off x="905028" y="1163311"/>
          <a:ext cx="277394" cy="366896"/>
        </a:xfrm>
        <a:prstGeom prst="rightArrow">
          <a:avLst>
            <a:gd name="adj1" fmla="val 60000"/>
            <a:gd name="adj2" fmla="val 50000"/>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ZA" sz="1100" kern="1200"/>
        </a:p>
      </dsp:txBody>
      <dsp:txXfrm rot="-5400000">
        <a:off x="933596" y="1208062"/>
        <a:ext cx="220138" cy="194176"/>
      </dsp:txXfrm>
    </dsp:sp>
    <dsp:sp modelId="{C2B21500-F62A-4597-8AF1-7A581A7C52C7}">
      <dsp:nvSpPr>
        <dsp:cNvPr id="0" name=""/>
        <dsp:cNvSpPr/>
      </dsp:nvSpPr>
      <dsp:spPr>
        <a:xfrm>
          <a:off x="226702" y="1531689"/>
          <a:ext cx="1635745" cy="815324"/>
        </a:xfrm>
        <a:prstGeom prst="roundRect">
          <a:avLst>
            <a:gd name="adj" fmla="val 10000"/>
          </a:avLst>
        </a:prstGeom>
        <a:solidFill>
          <a:schemeClr val="tx1">
            <a:lumMod val="75000"/>
            <a:lumOff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ZA" sz="1300" b="1" kern="1200"/>
            <a:t>Max 230 candidates per ceremony</a:t>
          </a:r>
        </a:p>
      </dsp:txBody>
      <dsp:txXfrm>
        <a:off x="250582" y="1555569"/>
        <a:ext cx="1587985" cy="767564"/>
      </dsp:txXfrm>
    </dsp:sp>
    <dsp:sp modelId="{5F2C391C-952D-4EE5-A42F-C393B3C2775D}">
      <dsp:nvSpPr>
        <dsp:cNvPr id="0" name=""/>
        <dsp:cNvSpPr/>
      </dsp:nvSpPr>
      <dsp:spPr>
        <a:xfrm rot="5311706">
          <a:off x="892834" y="2387443"/>
          <a:ext cx="335927" cy="366896"/>
        </a:xfrm>
        <a:prstGeom prst="rightArrow">
          <a:avLst>
            <a:gd name="adj1" fmla="val 60000"/>
            <a:gd name="adj2" fmla="val 50000"/>
          </a:avLst>
        </a:prstGeom>
        <a:solidFill>
          <a:schemeClr val="accent3">
            <a:shade val="90000"/>
            <a:hueOff val="-258518"/>
            <a:satOff val="-52278"/>
            <a:lumOff val="3832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ZA" sz="1100" kern="1200"/>
        </a:p>
      </dsp:txBody>
      <dsp:txXfrm rot="-5400000">
        <a:off x="949434" y="2402945"/>
        <a:ext cx="220138" cy="235149"/>
      </dsp:txXfrm>
    </dsp:sp>
    <dsp:sp modelId="{B5F9940D-B760-4F1E-B9C8-99FC9CBF06CD}">
      <dsp:nvSpPr>
        <dsp:cNvPr id="0" name=""/>
        <dsp:cNvSpPr/>
      </dsp:nvSpPr>
      <dsp:spPr>
        <a:xfrm>
          <a:off x="264962" y="2794769"/>
          <a:ext cx="1635745" cy="1267830"/>
        </a:xfrm>
        <a:prstGeom prst="roundRect">
          <a:avLst>
            <a:gd name="adj" fmla="val 10000"/>
          </a:avLst>
        </a:prstGeom>
        <a:solidFill>
          <a:schemeClr val="tx1">
            <a:lumMod val="50000"/>
            <a:lumOff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ZA" sz="1300" b="1" kern="1200"/>
            <a:t>Tickets</a:t>
          </a:r>
        </a:p>
        <a:p>
          <a:pPr marL="0" lvl="0" indent="0" algn="ctr" defTabSz="577850">
            <a:lnSpc>
              <a:spcPct val="90000"/>
            </a:lnSpc>
            <a:spcBef>
              <a:spcPct val="0"/>
            </a:spcBef>
            <a:spcAft>
              <a:spcPct val="35000"/>
            </a:spcAft>
            <a:buNone/>
          </a:pPr>
          <a:r>
            <a:rPr lang="en-ZA" sz="1300" b="1" kern="1200"/>
            <a:t>3 guests per candidate</a:t>
          </a:r>
        </a:p>
        <a:p>
          <a:pPr marL="0" lvl="0" indent="0" algn="ctr" defTabSz="577850">
            <a:lnSpc>
              <a:spcPct val="90000"/>
            </a:lnSpc>
            <a:spcBef>
              <a:spcPct val="0"/>
            </a:spcBef>
            <a:spcAft>
              <a:spcPct val="35000"/>
            </a:spcAft>
            <a:buNone/>
          </a:pPr>
          <a:r>
            <a:rPr lang="en-ZA" sz="1300" b="1" kern="1200"/>
            <a:t>5 per doctoral candidate</a:t>
          </a:r>
        </a:p>
      </dsp:txBody>
      <dsp:txXfrm>
        <a:off x="302095" y="2831902"/>
        <a:ext cx="1561479" cy="11935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2501D-FD80-4436-8A68-C21BFEFBBD3E}">
      <dsp:nvSpPr>
        <dsp:cNvPr id="0" name=""/>
        <dsp:cNvSpPr/>
      </dsp:nvSpPr>
      <dsp:spPr>
        <a:xfrm>
          <a:off x="2121794" y="-121782"/>
          <a:ext cx="1764563" cy="108236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ZA" sz="1600" b="1" kern="1200" baseline="0"/>
            <a:t>November</a:t>
          </a:r>
          <a:r>
            <a:rPr lang="en-ZA" sz="1600" b="1" kern="1200"/>
            <a:t> Summative Assessment</a:t>
          </a:r>
        </a:p>
        <a:p>
          <a:pPr marL="0" lvl="0" indent="0" algn="ctr" defTabSz="711200">
            <a:lnSpc>
              <a:spcPct val="90000"/>
            </a:lnSpc>
            <a:spcBef>
              <a:spcPct val="0"/>
            </a:spcBef>
            <a:spcAft>
              <a:spcPct val="35000"/>
            </a:spcAft>
            <a:buNone/>
          </a:pPr>
          <a:r>
            <a:rPr lang="en-ZA" sz="1600" b="1" kern="1200"/>
            <a:t>All candidates captured by end December</a:t>
          </a:r>
        </a:p>
      </dsp:txBody>
      <dsp:txXfrm>
        <a:off x="2174630" y="-68946"/>
        <a:ext cx="1658891" cy="976688"/>
      </dsp:txXfrm>
    </dsp:sp>
    <dsp:sp modelId="{DD8B8975-0AD6-4457-AAD0-A9DD0216D0C4}">
      <dsp:nvSpPr>
        <dsp:cNvPr id="0" name=""/>
        <dsp:cNvSpPr/>
      </dsp:nvSpPr>
      <dsp:spPr>
        <a:xfrm>
          <a:off x="1650802" y="573603"/>
          <a:ext cx="3282553" cy="3282553"/>
        </a:xfrm>
        <a:custGeom>
          <a:avLst/>
          <a:gdLst/>
          <a:ahLst/>
          <a:cxnLst/>
          <a:rect l="0" t="0" r="0" b="0"/>
          <a:pathLst>
            <a:path>
              <a:moveTo>
                <a:pt x="2325284" y="149323"/>
              </a:moveTo>
              <a:arcTo wR="1641276" hR="1641276" stAng="17677786" swAng="616072"/>
            </a:path>
          </a:pathLst>
        </a:custGeom>
        <a:noFill/>
        <a:ln w="12700" cap="flat" cmpd="sng" algn="ctr">
          <a:solidFill>
            <a:schemeClr val="accent2">
              <a:hueOff val="0"/>
              <a:satOff val="0"/>
              <a:lumOff val="0"/>
              <a:alphaOff val="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11AF1C40-68DB-4BB1-B881-A8736B40B08C}">
      <dsp:nvSpPr>
        <dsp:cNvPr id="0" name=""/>
        <dsp:cNvSpPr/>
      </dsp:nvSpPr>
      <dsp:spPr>
        <a:xfrm>
          <a:off x="4004606" y="926831"/>
          <a:ext cx="1227628" cy="1098931"/>
        </a:xfrm>
        <a:prstGeom prst="roundRect">
          <a:avLst/>
        </a:prstGeom>
        <a:solidFill>
          <a:srgbClr val="E154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ZA" sz="1400" b="1" kern="1200"/>
            <a:t>Autumn</a:t>
          </a:r>
        </a:p>
        <a:p>
          <a:pPr marL="0" lvl="0" indent="0" algn="ctr" defTabSz="622300">
            <a:lnSpc>
              <a:spcPct val="90000"/>
            </a:lnSpc>
            <a:spcBef>
              <a:spcPct val="0"/>
            </a:spcBef>
            <a:spcAft>
              <a:spcPct val="35000"/>
            </a:spcAft>
            <a:buNone/>
          </a:pPr>
          <a:r>
            <a:rPr lang="en-ZA" sz="1400" b="1" kern="1200"/>
            <a:t>March April May</a:t>
          </a:r>
        </a:p>
        <a:p>
          <a:pPr marL="0" lvl="0" indent="0" algn="ctr" defTabSz="622300">
            <a:lnSpc>
              <a:spcPct val="90000"/>
            </a:lnSpc>
            <a:spcBef>
              <a:spcPct val="0"/>
            </a:spcBef>
            <a:spcAft>
              <a:spcPct val="35000"/>
            </a:spcAft>
            <a:buNone/>
          </a:pPr>
          <a:r>
            <a:rPr lang="en-ZA" sz="1400" b="1" kern="1200"/>
            <a:t>60 ceremonies</a:t>
          </a:r>
        </a:p>
        <a:p>
          <a:pPr marL="0" lvl="0" indent="0" algn="ctr" defTabSz="622300">
            <a:lnSpc>
              <a:spcPct val="90000"/>
            </a:lnSpc>
            <a:spcBef>
              <a:spcPct val="0"/>
            </a:spcBef>
            <a:spcAft>
              <a:spcPct val="35000"/>
            </a:spcAft>
            <a:buNone/>
          </a:pPr>
          <a:r>
            <a:rPr lang="en-US" sz="1400" b="1" kern="1200"/>
            <a:t>n=12000</a:t>
          </a:r>
          <a:endParaRPr lang="en-ZA" sz="1400" b="1" kern="1200"/>
        </a:p>
      </dsp:txBody>
      <dsp:txXfrm>
        <a:off x="4058251" y="980476"/>
        <a:ext cx="1120338" cy="991641"/>
      </dsp:txXfrm>
    </dsp:sp>
    <dsp:sp modelId="{27C21A3B-EBBB-4BEA-80C3-B1EA29FD5811}">
      <dsp:nvSpPr>
        <dsp:cNvPr id="0" name=""/>
        <dsp:cNvSpPr/>
      </dsp:nvSpPr>
      <dsp:spPr>
        <a:xfrm>
          <a:off x="1537571" y="979009"/>
          <a:ext cx="3282553" cy="3282553"/>
        </a:xfrm>
        <a:custGeom>
          <a:avLst/>
          <a:gdLst/>
          <a:ahLst/>
          <a:cxnLst/>
          <a:rect l="0" t="0" r="0" b="0"/>
          <a:pathLst>
            <a:path>
              <a:moveTo>
                <a:pt x="3198898" y="1123970"/>
              </a:moveTo>
              <a:arcTo wR="1641276" hR="1641276" stAng="20497680" swAng="518019"/>
            </a:path>
          </a:pathLst>
        </a:custGeom>
        <a:noFill/>
        <a:ln w="12700" cap="flat" cmpd="sng" algn="ctr">
          <a:solidFill>
            <a:schemeClr val="accent2">
              <a:hueOff val="0"/>
              <a:satOff val="0"/>
              <a:lumOff val="0"/>
              <a:alphaOff val="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C4FFABEF-1C14-49DA-8DA3-158D01728E61}">
      <dsp:nvSpPr>
        <dsp:cNvPr id="0" name=""/>
        <dsp:cNvSpPr/>
      </dsp:nvSpPr>
      <dsp:spPr>
        <a:xfrm>
          <a:off x="3932710" y="2423876"/>
          <a:ext cx="1358927" cy="1022172"/>
        </a:xfrm>
        <a:prstGeom prst="roundRect">
          <a:avLst/>
        </a:prstGeom>
        <a:solidFill>
          <a:srgbClr val="E266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ZA" sz="1600" b="1" kern="1200">
              <a:latin typeface="Arial" panose="020B0604020202020204" pitchFamily="34" charset="0"/>
              <a:cs typeface="Arial" panose="020B0604020202020204" pitchFamily="34" charset="0"/>
            </a:rPr>
            <a:t>January till 31 March</a:t>
          </a:r>
        </a:p>
        <a:p>
          <a:pPr marL="0" lvl="0" indent="0" algn="ctr" defTabSz="711200">
            <a:lnSpc>
              <a:spcPct val="90000"/>
            </a:lnSpc>
            <a:spcBef>
              <a:spcPct val="0"/>
            </a:spcBef>
            <a:spcAft>
              <a:spcPct val="35000"/>
            </a:spcAft>
            <a:buNone/>
          </a:pPr>
          <a:r>
            <a:rPr lang="en-ZA" sz="1600" b="1" kern="1200">
              <a:latin typeface="Arial" panose="020B0604020202020204" pitchFamily="34" charset="0"/>
              <a:cs typeface="Arial" panose="020B0604020202020204" pitchFamily="34" charset="0"/>
            </a:rPr>
            <a:t>Special and Supplementary</a:t>
          </a:r>
        </a:p>
      </dsp:txBody>
      <dsp:txXfrm>
        <a:off x="3982608" y="2473774"/>
        <a:ext cx="1259131" cy="922376"/>
      </dsp:txXfrm>
    </dsp:sp>
    <dsp:sp modelId="{4A6EBCB1-1828-433A-826D-B25604036D40}">
      <dsp:nvSpPr>
        <dsp:cNvPr id="0" name=""/>
        <dsp:cNvSpPr/>
      </dsp:nvSpPr>
      <dsp:spPr>
        <a:xfrm>
          <a:off x="2097014" y="225513"/>
          <a:ext cx="3282553" cy="3282553"/>
        </a:xfrm>
        <a:custGeom>
          <a:avLst/>
          <a:gdLst/>
          <a:ahLst/>
          <a:cxnLst/>
          <a:rect l="0" t="0" r="0" b="0"/>
          <a:pathLst>
            <a:path>
              <a:moveTo>
                <a:pt x="1994041" y="3244195"/>
              </a:moveTo>
              <a:arcTo wR="1641276" hR="1641276" stAng="4655305" swAng="613816"/>
            </a:path>
          </a:pathLst>
        </a:custGeom>
        <a:noFill/>
        <a:ln w="12700" cap="flat" cmpd="sng" algn="ctr">
          <a:solidFill>
            <a:schemeClr val="accent2">
              <a:hueOff val="0"/>
              <a:satOff val="0"/>
              <a:lumOff val="0"/>
              <a:alphaOff val="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D9AEDCAB-C1AE-412A-BA33-AA15109E4BAD}">
      <dsp:nvSpPr>
        <dsp:cNvPr id="0" name=""/>
        <dsp:cNvSpPr/>
      </dsp:nvSpPr>
      <dsp:spPr>
        <a:xfrm>
          <a:off x="2300764" y="3188401"/>
          <a:ext cx="1402926" cy="953504"/>
        </a:xfrm>
        <a:prstGeom prst="roundRect">
          <a:avLst/>
        </a:prstGeom>
        <a:solidFill>
          <a:srgbClr val="E166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ZA" sz="1400" b="1" kern="1200"/>
            <a:t>Winter</a:t>
          </a:r>
        </a:p>
        <a:p>
          <a:pPr marL="0" lvl="0" indent="0" algn="ctr" defTabSz="622300">
            <a:lnSpc>
              <a:spcPct val="90000"/>
            </a:lnSpc>
            <a:spcBef>
              <a:spcPct val="0"/>
            </a:spcBef>
            <a:spcAft>
              <a:spcPct val="35000"/>
            </a:spcAft>
            <a:buNone/>
          </a:pPr>
          <a:r>
            <a:rPr lang="en-ZA" sz="1400" b="1" kern="1200"/>
            <a:t>June</a:t>
          </a:r>
        </a:p>
        <a:p>
          <a:pPr marL="0" lvl="0" indent="0" algn="ctr" defTabSz="622300">
            <a:lnSpc>
              <a:spcPct val="90000"/>
            </a:lnSpc>
            <a:spcBef>
              <a:spcPct val="0"/>
            </a:spcBef>
            <a:spcAft>
              <a:spcPct val="35000"/>
            </a:spcAft>
            <a:buNone/>
          </a:pPr>
          <a:r>
            <a:rPr lang="en-ZA" sz="1400" b="1" kern="1200"/>
            <a:t>12 ceremonies</a:t>
          </a:r>
        </a:p>
        <a:p>
          <a:pPr marL="0" lvl="0" indent="0" algn="ctr" defTabSz="622300">
            <a:lnSpc>
              <a:spcPct val="90000"/>
            </a:lnSpc>
            <a:spcBef>
              <a:spcPct val="0"/>
            </a:spcBef>
            <a:spcAft>
              <a:spcPct val="35000"/>
            </a:spcAft>
            <a:buNone/>
          </a:pPr>
          <a:r>
            <a:rPr lang="en-ZA" sz="1400" b="1" kern="1200"/>
            <a:t>n=3000</a:t>
          </a:r>
        </a:p>
      </dsp:txBody>
      <dsp:txXfrm>
        <a:off x="2347310" y="3234947"/>
        <a:ext cx="1309834" cy="860412"/>
      </dsp:txXfrm>
    </dsp:sp>
    <dsp:sp modelId="{5ACF2DDA-99C3-4DA2-9928-C3C2BFC6255A}">
      <dsp:nvSpPr>
        <dsp:cNvPr id="0" name=""/>
        <dsp:cNvSpPr/>
      </dsp:nvSpPr>
      <dsp:spPr>
        <a:xfrm>
          <a:off x="446594" y="239014"/>
          <a:ext cx="3282553" cy="3282553"/>
        </a:xfrm>
        <a:custGeom>
          <a:avLst/>
          <a:gdLst/>
          <a:ahLst/>
          <a:cxnLst/>
          <a:rect l="0" t="0" r="0" b="0"/>
          <a:pathLst>
            <a:path>
              <a:moveTo>
                <a:pt x="1725714" y="3280380"/>
              </a:moveTo>
              <a:arcTo wR="1641276" hR="1641276" stAng="5223062" swAng="819571"/>
            </a:path>
          </a:pathLst>
        </a:custGeom>
        <a:noFill/>
        <a:ln w="12700" cap="flat" cmpd="sng" algn="ctr">
          <a:solidFill>
            <a:schemeClr val="accent2">
              <a:hueOff val="0"/>
              <a:satOff val="0"/>
              <a:lumOff val="0"/>
              <a:alphaOff val="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B8D6614B-717F-49E2-9104-DA58E71BF2CF}">
      <dsp:nvSpPr>
        <dsp:cNvPr id="0" name=""/>
        <dsp:cNvSpPr/>
      </dsp:nvSpPr>
      <dsp:spPr>
        <a:xfrm>
          <a:off x="572894" y="2474126"/>
          <a:ext cx="1400396" cy="989915"/>
        </a:xfrm>
        <a:prstGeom prst="roundRect">
          <a:avLst/>
        </a:prstGeom>
        <a:solidFill>
          <a:srgbClr val="FD850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latin typeface="Arial" panose="020B0604020202020204" pitchFamily="34" charset="0"/>
              <a:cs typeface="Arial" panose="020B0604020202020204" pitchFamily="34" charset="0"/>
            </a:rPr>
            <a:t>1 April till End July</a:t>
          </a:r>
        </a:p>
        <a:p>
          <a:pPr marL="0" lvl="0" indent="0" algn="ctr" defTabSz="666750">
            <a:lnSpc>
              <a:spcPct val="90000"/>
            </a:lnSpc>
            <a:spcBef>
              <a:spcPct val="0"/>
            </a:spcBef>
            <a:spcAft>
              <a:spcPct val="35000"/>
            </a:spcAft>
            <a:buNone/>
          </a:pPr>
          <a:r>
            <a:rPr lang="en-US" sz="1500" b="1" kern="1200">
              <a:latin typeface="Arial" panose="020B0604020202020204" pitchFamily="34" charset="0"/>
              <a:cs typeface="Arial" panose="020B0604020202020204" pitchFamily="34" charset="0"/>
            </a:rPr>
            <a:t>Masters and Doctoral</a:t>
          </a:r>
        </a:p>
        <a:p>
          <a:pPr marL="0" lvl="0" indent="0" algn="ctr" defTabSz="666750">
            <a:lnSpc>
              <a:spcPct val="90000"/>
            </a:lnSpc>
            <a:spcBef>
              <a:spcPct val="0"/>
            </a:spcBef>
            <a:spcAft>
              <a:spcPct val="35000"/>
            </a:spcAft>
            <a:buNone/>
          </a:pPr>
          <a:r>
            <a:rPr lang="en-US" sz="1500" b="1" kern="1200">
              <a:latin typeface="Arial" panose="020B0604020202020204" pitchFamily="34" charset="0"/>
              <a:cs typeface="Arial" panose="020B0604020202020204" pitchFamily="34" charset="0"/>
            </a:rPr>
            <a:t>Special and Supplementary</a:t>
          </a:r>
        </a:p>
      </dsp:txBody>
      <dsp:txXfrm>
        <a:off x="621218" y="2522450"/>
        <a:ext cx="1303748" cy="893267"/>
      </dsp:txXfrm>
    </dsp:sp>
    <dsp:sp modelId="{016EB6E3-C3A8-4286-8E62-BCEBAF5626BA}">
      <dsp:nvSpPr>
        <dsp:cNvPr id="0" name=""/>
        <dsp:cNvSpPr/>
      </dsp:nvSpPr>
      <dsp:spPr>
        <a:xfrm>
          <a:off x="1082574" y="894670"/>
          <a:ext cx="3282553" cy="3282553"/>
        </a:xfrm>
        <a:custGeom>
          <a:avLst/>
          <a:gdLst/>
          <a:ahLst/>
          <a:cxnLst/>
          <a:rect l="0" t="0" r="0" b="0"/>
          <a:pathLst>
            <a:path>
              <a:moveTo>
                <a:pt x="8804" y="1471500"/>
              </a:moveTo>
              <a:arcTo wR="1641276" hR="1641276" stAng="11156244" swAng="685378"/>
            </a:path>
          </a:pathLst>
        </a:custGeom>
        <a:noFill/>
        <a:ln w="12700" cap="flat" cmpd="sng" algn="ctr">
          <a:solidFill>
            <a:schemeClr val="accent2">
              <a:hueOff val="0"/>
              <a:satOff val="0"/>
              <a:lumOff val="0"/>
              <a:alphaOff val="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17292F1E-7CB8-4D4D-9F64-D99389F322C8}">
      <dsp:nvSpPr>
        <dsp:cNvPr id="0" name=""/>
        <dsp:cNvSpPr/>
      </dsp:nvSpPr>
      <dsp:spPr>
        <a:xfrm>
          <a:off x="584008" y="951978"/>
          <a:ext cx="1402497" cy="992068"/>
        </a:xfrm>
        <a:prstGeom prst="roundRect">
          <a:avLst/>
        </a:prstGeom>
        <a:solidFill>
          <a:srgbClr val="FE860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br>
            <a:rPr lang="en-ZA" sz="1400" b="1" kern="1200"/>
          </a:br>
          <a:r>
            <a:rPr lang="en-ZA" sz="1400" b="1" kern="1200"/>
            <a:t>Summer</a:t>
          </a:r>
        </a:p>
        <a:p>
          <a:pPr marL="0" lvl="0" indent="0" algn="ctr" defTabSz="622300">
            <a:lnSpc>
              <a:spcPct val="90000"/>
            </a:lnSpc>
            <a:spcBef>
              <a:spcPct val="0"/>
            </a:spcBef>
            <a:spcAft>
              <a:spcPct val="35000"/>
            </a:spcAft>
            <a:buNone/>
          </a:pPr>
          <a:r>
            <a:rPr lang="en-ZA" sz="1400" b="1" kern="1200"/>
            <a:t>September October</a:t>
          </a:r>
        </a:p>
        <a:p>
          <a:pPr marL="0" lvl="0" indent="0" algn="ctr" defTabSz="622300">
            <a:lnSpc>
              <a:spcPct val="90000"/>
            </a:lnSpc>
            <a:spcBef>
              <a:spcPct val="0"/>
            </a:spcBef>
            <a:spcAft>
              <a:spcPct val="35000"/>
            </a:spcAft>
            <a:buNone/>
          </a:pPr>
          <a:r>
            <a:rPr lang="en-ZA" sz="1400" b="1" kern="1200"/>
            <a:t>10 ceremonies</a:t>
          </a:r>
        </a:p>
        <a:p>
          <a:pPr marL="0" lvl="0" indent="0" algn="ctr" defTabSz="622300">
            <a:lnSpc>
              <a:spcPct val="90000"/>
            </a:lnSpc>
            <a:spcBef>
              <a:spcPct val="0"/>
            </a:spcBef>
            <a:spcAft>
              <a:spcPct val="35000"/>
            </a:spcAft>
            <a:buNone/>
          </a:pPr>
          <a:r>
            <a:rPr lang="en-ZA" sz="1400" b="1" kern="1200"/>
            <a:t>n=1200</a:t>
          </a:r>
        </a:p>
      </dsp:txBody>
      <dsp:txXfrm>
        <a:off x="632437" y="1000407"/>
        <a:ext cx="1305639" cy="895210"/>
      </dsp:txXfrm>
    </dsp:sp>
    <dsp:sp modelId="{5F40A90D-427B-4C32-81DB-04D373C82180}">
      <dsp:nvSpPr>
        <dsp:cNvPr id="0" name=""/>
        <dsp:cNvSpPr/>
      </dsp:nvSpPr>
      <dsp:spPr>
        <a:xfrm>
          <a:off x="869899" y="635679"/>
          <a:ext cx="3282553" cy="3282553"/>
        </a:xfrm>
        <a:custGeom>
          <a:avLst/>
          <a:gdLst/>
          <a:ahLst/>
          <a:cxnLst/>
          <a:rect l="0" t="0" r="0" b="0"/>
          <a:pathLst>
            <a:path>
              <a:moveTo>
                <a:pt x="778631" y="244984"/>
              </a:moveTo>
              <a:arcTo wR="1641276" hR="1641276" stAng="14297505" swAng="811445"/>
            </a:path>
          </a:pathLst>
        </a:custGeom>
        <a:noFill/>
        <a:ln w="12700" cap="flat" cmpd="sng" algn="ctr">
          <a:solidFill>
            <a:schemeClr val="accent2">
              <a:hueOff val="0"/>
              <a:satOff val="0"/>
              <a:lumOff val="0"/>
              <a:alphaOff val="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26T07:51:29.7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33,'157'-26,"175"64,-215 172,15 9,390-203,-251-42,1004 26,-1250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26T07:51:44.7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31,'1601'0,"-1583"-1,-1-1,1 0,24-8,-22 5,38-4,-34 7</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26T07:51:46.4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63,'0'-1,"0"0,0 1,0-1,0 0,1 1,-1-1,0 1,1-1,-1 0,0 1,1-1,-1 1,1-1,-1 1,1-1,-1 1,1 0,-1-1,1 1,-1 0,1-1,0 1,-1 0,1 0,1-1,19-4,-18 4,60-6,0 1,87 6,-71 0,1176 1,-1224-2,0-2,35-8,-32 5,50-3,261 8,-160 2,-157-1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26T07:51:47.7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1,'2829'0,"-2796"0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07:51:49.2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0,'2009'0'0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26T07:48:35.5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1,'1944'0,"-1915"0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26T07:48:35.5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2,'367'-1,"876"13,78 5,-860-2,-107 0,-110 0,32 2,605-19,-702 16,-42-2,170-9,-282-3,-1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26T07:48:35.5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1,'825'12,"-58"2,-351-8,-54 8,105 1,-152-16,-298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26T07:48:35.5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1,'0'1,"1"0,-1 0,0 0,1 0,-1 0,1 0,-1 0,1 0,-1-1,1 1,0 0,-1 0,1 0,0-1,0 1,-1 0,1-1,0 1,0-1,0 1,0-1,0 1,0-1,0 0,0 1,0-1,1 0,32 6,-31-5,78 4,89-5,-68-2,214 1,552 2,-511 14,100 1,-437-17</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26T07:48:35.52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61,'318'2,"379"-6,-242-23,12-2,420 26,-451 5,-271 13,-43-3,-24-8,-60-3</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26T07:48:35.53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0,'1'2,"-1"-1,0 0,0 0,1 0,-1 0,1 0,-1 0,1 0,-1-1,1 1,0 0,0 0,-1 0,1-1,0 1,0 0,0 0,0-1,0 1,-1-1,1 1,0-1,0 0,1 1,-1-1,2 1,31 5,-31-5,66 4,88-5,-71-2,1212 2,-1256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07:51:32.9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 0,'6587'718'0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26T07:48:35.5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0,'0'2,"0"-1,0 1,0-1,1 0,-1 1,1-1,-1 0,1 1,0-1,-1 0,1 0,0 0,0 1,0-1,0 0,0 0,0 0,0 0,0-1,0 1,0 0,1 0,-1-1,2 2,36 10,-39-12,42 7,80 5,48-10,-104-3,681-1,-552-14,9 0,11 17,-161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26T07:48:35.5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0 106,'1162'0,"-878"-15,-76 2,-57-3,15 0,-55 16,172-10,267-8,-472 19,-56-2,1 0,0-1,26-6,-23 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26T07:48:35.5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0,'2575'0,"-2544"0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26T07:48:35.5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0,'17'0,"-1"1,0 1,1 0,21 5,-8 0,1-1,55 2,66-8,-79-1,2232 0,-2281 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26T07:48:35.5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1,'0'1,"0"-1,0 1,1 0,-1 0,0 0,0-1,1 1,-1 0,1 0,-1-1,1 1,-1 0,1-1,-1 1,1 0,-1-1,1 1,0-1,-1 1,1-1,0 0,0 1,-1-1,1 1,0-1,1 0,27 7,-20-6,364 58,-269-42,172 5,109-23,-150-2,776 4,-978-3,0-1,32-8,-29 5,49-3,3 8,-63 2</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26T07:48:35.5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26T07:48:35.5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31,'2'0,"1"-1,-1 1,0-1,1 0,-1 0,0 0,0 0,4-2,11-5,7 3,-1 1,1 2,0 0,40 2,-23 1,1556 0,-1573-1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26T07:48:35.5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0,'2216'0,"-2189"0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26T07:48:35.5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1,'1097'0,"-1030"3,131 25,-22-2,-144-23</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07:48:35.5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30 0,'1802'-30'0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26T07:51:34.83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13,'1056'0,"-728"157,-31-1,211-153,-224-14,-98 159,-16 0,221-143,-181-16,-185 11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11T19:52:18.5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1 127,'0'-2,"0"2,0-1,0-1,0 2,1-1,-1 1,0-2,1 2,-1 0,0-1,1 1,-1-2,0 2,0-1,0 1,1 0,-1-2,1 2,-1 0,1 0,-1-1,2 1,12-9,-11 7,30-10,1 3,-2 2,37 1,-21 1,459-27,7 32,-195 3,634-3,-925-1,37-13,14-1,77 12,-108 5,-13-2</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1T19:52:30.212"/>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18 0,'3913'0'0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11T19:52:41.353"/>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4087 141,'-49'0,"-36"1,-127-16,37-16,-6 0,123 23,-67 0,79 6,-59-11,-26-2,-218 13,182 3,154-1,-462-10,-31 2,326 10,-178-2,342 1,-2 0,2 2,0-1,-23 9,-29 5,-26-6,-163-2,111-7,53 7,3 0,72-7</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11T19:52:46.657"/>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3899 193,'-3'0,"1"-1,1 0,-1 1,0-1,0 0,1 0,-1 1,0-1,-2-3,-5-1,-9-2,-2 0,1 0,-1 2,-36-6,22 4,-132-24,-222-13,-322 36,227 8,171-16,40 1,107 5,-42 0,-209 11,410-1,0 0,1 1,0 0,-1-1,1 1,-1 1,1 0,0-1,-7 5,1 1,-1 0,-14 13,13-9,4-6,1 0,0 0,-1-1,0 1,0-2,-1 0,1 0,-1-1,-16 3,-10-1,-47-1,60-3,-172-1,179 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3T10:34:50.2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1,'9'1,"1"0,-1 0,16 5,15 2,276-1,-201-8,-31-1,102 4,-117 8,8 0,325-5,-221-7,-46 1,149 2,-247 2,-1 1,41 10,68 25,-83-21,-38-12,1-2,-1 0,32 0,76-5,-56-1,589 2,-635 1,49 9,-46-5,35 1,149-5,-103-2,-92 2,0 2,-1 0,0 1,22 7,-18-4,0-1,39 4,283-7,-178-5,1534 2,-1683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3T10:34:57.6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0,'4133'115'0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3T10:35:03.0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1,'121'3,"175"27,322 104,-448-92,176 19,-261-54,132-5,-104-4,1357 2,-1092 22,-96-3,-92-13,270 18,-345-9,169 14,216-27,-284-4,-178 4,0 2,0 2,73 20,-61-14,-15-4,1-2,48 1,72-5,0-1,-40 7,-1 4,203 49,-182-25,-90-24</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3T10:35:05.09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 0,'7067'624'0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3T10:35:58.289"/>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0,'131'5,"196"31,-161-6,-86-14,1-3,107 3,324-17,-480 3,43 7,16 2,92-1,156 5,-282-11,98 18,-96-11,14-3,0-3,102-7,-63 0,304 2,-403-1,-1 0,0-1,0-1,0 0,0 0,15-8,-8 4,25-7,95-11,-94 15,-25 5</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3T10:36:01.096"/>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25,'929'0,"-595"21,-110-3,40-12,-35-2,8 18,26 0,252-21,-236-3,-199 3,-33 1,0-2,83-11,20-21,-80 14,2 4,116-7,276 20,-202 4,428-4,-663 0,50-9,13-2,170 11,-135 2,-106-1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26T07:51:34.9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3T10:36:07.424"/>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1,'167'-1,"438"11,-521-2,114 26,-115-20,120 7,81-14,-234-7,732 1,-373-2,-389 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3T10:36:10.160"/>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0,'852'0,"-782"4,83 13,1 1,66-10,139 16,-219-1,90 13,-163-29,103-3,314-7,-284 4,-152-3,76-14,-89 10,38-7,99-33,-149 39,-4 0,0 1,1 2,0-1,24 0,-26 3,29-7,4 0,-33 8</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3T10:36:18.707"/>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0 257,'1'-1,"-1"-1,0 1,0 0,1-1,-1 1,1 0,-1 0,1 0,0-1,-1 1,1 0,0 0,0 0,0 0,-1 0,1 0,0 1,2-3,23-12,-20 12,12-6,1 2,0-1,0 2,0 1,1 0,25-2,126-2,-72 5,298-32,-382 35,289-52,-117 17,-82 21,122 0,108 16,-134 1,905-2,-1051 3,0 2,88 21,-9-1,-48-13,114 19,-146-16,-36-9,0-2,1 0,28 3,21-6,-48-2</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3T10:36:21.445"/>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0 1 0,'6674'92'0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26T07:51:36.2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7,'1362'0,"-1085"101,18 1,546-109,-814 7</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26T07:51:37.6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0 522,'3'-6,"-1"-1,0-2,1-2,-1-1,0-1,0-2,0-1,4-38,12-74,9 42,2 17,-1 18,0 19,0 19,37 50,-3-16,2506 5,-1455-36,-1088 10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26T07:51:39.4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91,'460'-12,"-291"4,-57 4,157-26,-185 15,0 4,152 0,185 14,-396-3</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26T07:51:40.7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24,'2336'0,"-2311"-1,-1-2,48-11,-47 9</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07:51:42.6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 0,'3426'30'0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00B6E4-62C2-4093-A73B-82ED97300619}" type="datetimeFigureOut">
              <a:rPr lang="en-ZA" smtClean="0"/>
              <a:t>2025/03/05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467EC7-768D-4577-A6D7-B3C7D626A683}" type="slidenum">
              <a:rPr lang="en-ZA" smtClean="0"/>
              <a:t>‹#›</a:t>
            </a:fld>
            <a:endParaRPr lang="en-ZA"/>
          </a:p>
        </p:txBody>
      </p:sp>
    </p:spTree>
    <p:extLst>
      <p:ext uri="{BB962C8B-B14F-4D97-AF65-F5344CB8AC3E}">
        <p14:creationId xmlns:p14="http://schemas.microsoft.com/office/powerpoint/2010/main" val="2333069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50467EC7-768D-4577-A6D7-B3C7D626A683}" type="slidenum">
              <a:rPr lang="en-ZA" smtClean="0"/>
              <a:t>2</a:t>
            </a:fld>
            <a:endParaRPr lang="en-ZA"/>
          </a:p>
        </p:txBody>
      </p:sp>
    </p:spTree>
    <p:extLst>
      <p:ext uri="{BB962C8B-B14F-4D97-AF65-F5344CB8AC3E}">
        <p14:creationId xmlns:p14="http://schemas.microsoft.com/office/powerpoint/2010/main" val="4211077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a:buChar char="•"/>
            </a:pPr>
            <a:r>
              <a:rPr lang="en-US" sz="2000"/>
              <a:t>Past printed survey was taken to the venue and graduates had to complete it after collecting the certificate backstage. </a:t>
            </a:r>
          </a:p>
          <a:p>
            <a:pPr marL="800100" lvl="1" indent="-342900" algn="l">
              <a:buChar char="•"/>
            </a:pPr>
            <a:r>
              <a:rPr lang="en-US" sz="1600"/>
              <a:t>Additional staff paid to collect surveys</a:t>
            </a:r>
          </a:p>
          <a:p>
            <a:pPr marL="800100" lvl="1" indent="-342900" algn="l">
              <a:buChar char="•"/>
            </a:pPr>
            <a:r>
              <a:rPr lang="en-US" sz="1600"/>
              <a:t>Paperwork to be captured and </a:t>
            </a:r>
            <a:r>
              <a:rPr lang="en-US" sz="1600" err="1"/>
              <a:t>analysed</a:t>
            </a:r>
            <a:r>
              <a:rPr lang="en-US" sz="1600"/>
              <a:t> after</a:t>
            </a:r>
          </a:p>
          <a:p>
            <a:pPr lvl="1" algn="l"/>
            <a:endParaRPr lang="en-US" sz="1600"/>
          </a:p>
          <a:p>
            <a:pPr marL="342900" indent="-342900" algn="l">
              <a:buChar char="•"/>
            </a:pPr>
            <a:r>
              <a:rPr lang="en-US" sz="2000"/>
              <a:t>New processes includes </a:t>
            </a:r>
          </a:p>
          <a:p>
            <a:pPr marL="800100" lvl="1" indent="-342900" algn="l">
              <a:buChar char="•"/>
            </a:pPr>
            <a:r>
              <a:rPr lang="en-US" sz="1600"/>
              <a:t>Google survey form emailed to graduates after their ceremony</a:t>
            </a:r>
          </a:p>
          <a:p>
            <a:pPr marL="800100" lvl="1" indent="-342900" algn="l">
              <a:buChar char="•"/>
            </a:pPr>
            <a:r>
              <a:rPr lang="en-US" sz="1600"/>
              <a:t>Analyses is readily available within Google Forms</a:t>
            </a:r>
          </a:p>
          <a:p>
            <a:pPr marL="800100" lvl="1" indent="-342900" algn="l">
              <a:buChar char="•"/>
            </a:pPr>
            <a:r>
              <a:rPr lang="en-US" sz="1600"/>
              <a:t>No more paying of staff (4 temps per ceremony for 2 hours), printing paper and data </a:t>
            </a:r>
            <a:r>
              <a:rPr lang="en-US" sz="1600" err="1"/>
              <a:t>caputuring</a:t>
            </a:r>
            <a:endParaRPr lang="en-US" sz="1600"/>
          </a:p>
          <a:p>
            <a:pPr marL="800100" lvl="1" indent="-342900" algn="l">
              <a:buChar char="•"/>
            </a:pPr>
            <a:r>
              <a:rPr lang="en-US" sz="1600"/>
              <a:t>Analysis is immediately available </a:t>
            </a:r>
            <a:endParaRPr lang="en-ZA" sz="1600"/>
          </a:p>
          <a:p>
            <a:endParaRPr lang="en-ZA"/>
          </a:p>
        </p:txBody>
      </p:sp>
      <p:sp>
        <p:nvSpPr>
          <p:cNvPr id="4" name="Slide Number Placeholder 3"/>
          <p:cNvSpPr>
            <a:spLocks noGrp="1"/>
          </p:cNvSpPr>
          <p:nvPr>
            <p:ph type="sldNum" sz="quarter" idx="5"/>
          </p:nvPr>
        </p:nvSpPr>
        <p:spPr/>
        <p:txBody>
          <a:bodyPr/>
          <a:lstStyle/>
          <a:p>
            <a:fld id="{50467EC7-768D-4577-A6D7-B3C7D626A683}" type="slidenum">
              <a:rPr lang="en-ZA" smtClean="0"/>
              <a:t>12</a:t>
            </a:fld>
            <a:endParaRPr lang="en-ZA"/>
          </a:p>
        </p:txBody>
      </p:sp>
    </p:spTree>
    <p:extLst>
      <p:ext uri="{BB962C8B-B14F-4D97-AF65-F5344CB8AC3E}">
        <p14:creationId xmlns:p14="http://schemas.microsoft.com/office/powerpoint/2010/main" val="2772175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E0D2F-C21D-1008-04EC-3BC970533C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D9A9EA-94BC-F805-4901-EAC7A52B26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2531A-4BA5-5652-3FCD-F024A2472DFC}"/>
              </a:ext>
            </a:extLst>
          </p:cNvPr>
          <p:cNvSpPr>
            <a:spLocks noGrp="1"/>
          </p:cNvSpPr>
          <p:nvPr>
            <p:ph type="body" idx="1"/>
          </p:nvPr>
        </p:nvSpPr>
        <p:spPr/>
        <p:txBody>
          <a:bodyPr/>
          <a:lstStyle/>
          <a:p>
            <a:pPr marL="342900" indent="-342900" algn="l">
              <a:buChar char="•"/>
            </a:pPr>
            <a:r>
              <a:rPr lang="en-US" sz="2000"/>
              <a:t>Past printed survey was taken to the venue and graduates had to complete it after collecting the certificate backstage. </a:t>
            </a:r>
          </a:p>
          <a:p>
            <a:pPr marL="800100" lvl="1" indent="-342900" algn="l">
              <a:buChar char="•"/>
            </a:pPr>
            <a:r>
              <a:rPr lang="en-US" sz="1600"/>
              <a:t>Additional staff paid to collect surveys</a:t>
            </a:r>
          </a:p>
          <a:p>
            <a:pPr marL="800100" lvl="1" indent="-342900" algn="l">
              <a:buChar char="•"/>
            </a:pPr>
            <a:r>
              <a:rPr lang="en-US" sz="1600"/>
              <a:t>Paperwork to be captured and </a:t>
            </a:r>
            <a:r>
              <a:rPr lang="en-US" sz="1600" err="1"/>
              <a:t>analysed</a:t>
            </a:r>
            <a:r>
              <a:rPr lang="en-US" sz="1600"/>
              <a:t> after</a:t>
            </a:r>
          </a:p>
          <a:p>
            <a:pPr lvl="1" algn="l"/>
            <a:endParaRPr lang="en-US" sz="1600"/>
          </a:p>
          <a:p>
            <a:pPr marL="342900" indent="-342900" algn="l">
              <a:buChar char="•"/>
            </a:pPr>
            <a:r>
              <a:rPr lang="en-US" sz="2000"/>
              <a:t>New processes includes </a:t>
            </a:r>
          </a:p>
          <a:p>
            <a:pPr marL="800100" lvl="1" indent="-342900" algn="l">
              <a:buChar char="•"/>
            </a:pPr>
            <a:r>
              <a:rPr lang="en-US" sz="1600"/>
              <a:t>Google survey form emailed to graduates after their ceremony</a:t>
            </a:r>
          </a:p>
          <a:p>
            <a:pPr marL="800100" lvl="1" indent="-342900" algn="l">
              <a:buChar char="•"/>
            </a:pPr>
            <a:r>
              <a:rPr lang="en-US" sz="1600"/>
              <a:t>Analyses is readily available within Google Forms</a:t>
            </a:r>
          </a:p>
          <a:p>
            <a:pPr marL="800100" lvl="1" indent="-342900" algn="l">
              <a:buChar char="•"/>
            </a:pPr>
            <a:r>
              <a:rPr lang="en-US" sz="1600"/>
              <a:t>No more paying of staff (4 temps per ceremony for 2 hours), printing paper and data </a:t>
            </a:r>
            <a:r>
              <a:rPr lang="en-US" sz="1600" err="1"/>
              <a:t>caputuring</a:t>
            </a:r>
            <a:endParaRPr lang="en-US" sz="1600"/>
          </a:p>
          <a:p>
            <a:pPr marL="800100" lvl="1" indent="-342900" algn="l">
              <a:buChar char="•"/>
            </a:pPr>
            <a:r>
              <a:rPr lang="en-US" sz="1600"/>
              <a:t>Analysis is immediately available </a:t>
            </a:r>
            <a:endParaRPr lang="en-ZA" sz="1600"/>
          </a:p>
          <a:p>
            <a:endParaRPr lang="en-ZA"/>
          </a:p>
        </p:txBody>
      </p:sp>
      <p:sp>
        <p:nvSpPr>
          <p:cNvPr id="4" name="Slide Number Placeholder 3">
            <a:extLst>
              <a:ext uri="{FF2B5EF4-FFF2-40B4-BE49-F238E27FC236}">
                <a16:creationId xmlns:a16="http://schemas.microsoft.com/office/drawing/2014/main" id="{707CC175-0AA7-1FF1-AFB6-1430DD1F2373}"/>
              </a:ext>
            </a:extLst>
          </p:cNvPr>
          <p:cNvSpPr>
            <a:spLocks noGrp="1"/>
          </p:cNvSpPr>
          <p:nvPr>
            <p:ph type="sldNum" sz="quarter" idx="5"/>
          </p:nvPr>
        </p:nvSpPr>
        <p:spPr/>
        <p:txBody>
          <a:bodyPr/>
          <a:lstStyle/>
          <a:p>
            <a:fld id="{50467EC7-768D-4577-A6D7-B3C7D626A683}" type="slidenum">
              <a:rPr lang="en-ZA" smtClean="0"/>
              <a:t>13</a:t>
            </a:fld>
            <a:endParaRPr lang="en-ZA"/>
          </a:p>
        </p:txBody>
      </p:sp>
    </p:spTree>
    <p:extLst>
      <p:ext uri="{BB962C8B-B14F-4D97-AF65-F5344CB8AC3E}">
        <p14:creationId xmlns:p14="http://schemas.microsoft.com/office/powerpoint/2010/main" val="434058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we took our </a:t>
            </a:r>
          </a:p>
          <a:p>
            <a:r>
              <a:rPr lang="en-US"/>
              <a:t>Click - helicopter view of processes and </a:t>
            </a:r>
          </a:p>
          <a:p>
            <a:r>
              <a:rPr lang="en-US"/>
              <a:t>Click - the detail of the amount of work and </a:t>
            </a:r>
          </a:p>
          <a:p>
            <a:r>
              <a:rPr lang="en-US"/>
              <a:t>Click - reworked it into a business process flow chart by using Business Process Modeling tools</a:t>
            </a:r>
            <a:endParaRPr lang="en-ZA"/>
          </a:p>
        </p:txBody>
      </p:sp>
      <p:sp>
        <p:nvSpPr>
          <p:cNvPr id="4" name="Slide Number Placeholder 3"/>
          <p:cNvSpPr>
            <a:spLocks noGrp="1"/>
          </p:cNvSpPr>
          <p:nvPr>
            <p:ph type="sldNum" sz="quarter" idx="5"/>
          </p:nvPr>
        </p:nvSpPr>
        <p:spPr/>
        <p:txBody>
          <a:bodyPr/>
          <a:lstStyle/>
          <a:p>
            <a:fld id="{50467EC7-768D-4577-A6D7-B3C7D626A683}" type="slidenum">
              <a:rPr lang="en-ZA" smtClean="0"/>
              <a:t>14</a:t>
            </a:fld>
            <a:endParaRPr lang="en-ZA"/>
          </a:p>
        </p:txBody>
      </p:sp>
    </p:spTree>
    <p:extLst>
      <p:ext uri="{BB962C8B-B14F-4D97-AF65-F5344CB8AC3E}">
        <p14:creationId xmlns:p14="http://schemas.microsoft.com/office/powerpoint/2010/main" val="2810750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By using </a:t>
            </a:r>
            <a:r>
              <a:rPr lang="en-US" sz="2400" b="1"/>
              <a:t>business process modeling</a:t>
            </a:r>
            <a:r>
              <a:rPr lang="en-US"/>
              <a:t>, we created a </a:t>
            </a:r>
            <a:r>
              <a:rPr lang="en-US" sz="1800" b="1"/>
              <a:t>data-driven visual representation of our graduation business process</a:t>
            </a:r>
            <a:r>
              <a:rPr lang="en-US"/>
              <a:t>.   This is only the </a:t>
            </a:r>
            <a:r>
              <a:rPr lang="en-US" b="1"/>
              <a:t>first step to a more automated and digitized </a:t>
            </a:r>
            <a:r>
              <a:rPr lang="en-US"/>
              <a:t>process.  After drawing up our business process we where able to </a:t>
            </a:r>
            <a:r>
              <a:rPr lang="en-US" b="1" err="1"/>
              <a:t>analyse</a:t>
            </a:r>
            <a:r>
              <a:rPr lang="en-US" b="1"/>
              <a:t> it </a:t>
            </a:r>
            <a:r>
              <a:rPr lang="en-US"/>
              <a:t>and identify which part of the process </a:t>
            </a:r>
            <a:r>
              <a:rPr lang="en-US" b="1"/>
              <a:t>takes the longest and are user intensive </a:t>
            </a:r>
            <a:r>
              <a:rPr lang="en-US"/>
              <a:t>and try </a:t>
            </a:r>
            <a:r>
              <a:rPr lang="en-US" b="1"/>
              <a:t>to automate it to save time and make it </a:t>
            </a:r>
            <a:r>
              <a:rPr lang="en-US"/>
              <a:t>more reliable and without human error. </a:t>
            </a:r>
          </a:p>
          <a:p>
            <a:r>
              <a:rPr lang="en-US"/>
              <a:t>Click – We identified 3 phases to break down the process into smaller more manageable processes Phase 1 is how to determine graduates</a:t>
            </a:r>
          </a:p>
          <a:p>
            <a:r>
              <a:rPr lang="en-US"/>
              <a:t>Click – Phase 2 identified processes needed for preparation for the actual ceremony</a:t>
            </a:r>
          </a:p>
          <a:p>
            <a:r>
              <a:rPr lang="en-US"/>
              <a:t>Click – Phase 3 was the final preparation on the day of the ceremony and the execution of the ceremony</a:t>
            </a:r>
            <a:endParaRPr lang="en-ZA"/>
          </a:p>
        </p:txBody>
      </p:sp>
      <p:sp>
        <p:nvSpPr>
          <p:cNvPr id="4" name="Slide Number Placeholder 3"/>
          <p:cNvSpPr>
            <a:spLocks noGrp="1"/>
          </p:cNvSpPr>
          <p:nvPr>
            <p:ph type="sldNum" sz="quarter" idx="5"/>
          </p:nvPr>
        </p:nvSpPr>
        <p:spPr/>
        <p:txBody>
          <a:bodyPr/>
          <a:lstStyle/>
          <a:p>
            <a:fld id="{50467EC7-768D-4577-A6D7-B3C7D626A683}" type="slidenum">
              <a:rPr lang="en-ZA" smtClean="0"/>
              <a:t>15</a:t>
            </a:fld>
            <a:endParaRPr lang="en-ZA"/>
          </a:p>
        </p:txBody>
      </p:sp>
    </p:spTree>
    <p:extLst>
      <p:ext uri="{BB962C8B-B14F-4D97-AF65-F5344CB8AC3E}">
        <p14:creationId xmlns:p14="http://schemas.microsoft.com/office/powerpoint/2010/main" val="2137177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B0B90-B197-CA31-DCD3-CA6B7C023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3F5182-508D-A1F6-04DB-379789CA12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3FEF99-2DEB-D8FE-E7CC-5AC632768A6C}"/>
              </a:ext>
            </a:extLst>
          </p:cNvPr>
          <p:cNvSpPr>
            <a:spLocks noGrp="1"/>
          </p:cNvSpPr>
          <p:nvPr>
            <p:ph type="body" idx="1"/>
          </p:nvPr>
        </p:nvSpPr>
        <p:spPr/>
        <p:txBody>
          <a:bodyPr/>
          <a:lstStyle/>
          <a:p>
            <a:r>
              <a:rPr lang="en-US"/>
              <a:t>Click – Standardized the seating Allocation – saved money on Local Software</a:t>
            </a:r>
          </a:p>
          <a:p>
            <a:r>
              <a:rPr lang="en-US"/>
              <a:t>Click – Stopped validation of data for printing of the program as we automated the printing of the program as well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Click – Changed the tickets we used mail merging and had to manually printout cards if we wanted to add information, new modernized processed allows us to do this with easy configuration</a:t>
            </a:r>
            <a:endParaRPr lang="en-ZA"/>
          </a:p>
          <a:p>
            <a:r>
              <a:rPr lang="en-US"/>
              <a:t>Click – Modernized the Seating cards as it was hardcoded mapping was rigid and needed a developer to make changes to</a:t>
            </a:r>
          </a:p>
          <a:p>
            <a:r>
              <a:rPr lang="en-US"/>
              <a:t>Click – So what was the gain?</a:t>
            </a:r>
          </a:p>
          <a:p>
            <a:r>
              <a:rPr lang="en-US"/>
              <a:t>Click = We cut on Time consuming processes validating everything we did manually and this saved as Money</a:t>
            </a:r>
          </a:p>
        </p:txBody>
      </p:sp>
      <p:sp>
        <p:nvSpPr>
          <p:cNvPr id="4" name="Slide Number Placeholder 3">
            <a:extLst>
              <a:ext uri="{FF2B5EF4-FFF2-40B4-BE49-F238E27FC236}">
                <a16:creationId xmlns:a16="http://schemas.microsoft.com/office/drawing/2014/main" id="{144DE99C-03A2-DBC2-2201-4209654C8CF9}"/>
              </a:ext>
            </a:extLst>
          </p:cNvPr>
          <p:cNvSpPr>
            <a:spLocks noGrp="1"/>
          </p:cNvSpPr>
          <p:nvPr>
            <p:ph type="sldNum" sz="quarter" idx="5"/>
          </p:nvPr>
        </p:nvSpPr>
        <p:spPr/>
        <p:txBody>
          <a:bodyPr/>
          <a:lstStyle/>
          <a:p>
            <a:fld id="{50467EC7-768D-4577-A6D7-B3C7D626A683}" type="slidenum">
              <a:rPr lang="en-ZA" smtClean="0"/>
              <a:t>17</a:t>
            </a:fld>
            <a:endParaRPr lang="en-ZA"/>
          </a:p>
        </p:txBody>
      </p:sp>
    </p:spTree>
    <p:extLst>
      <p:ext uri="{BB962C8B-B14F-4D97-AF65-F5344CB8AC3E}">
        <p14:creationId xmlns:p14="http://schemas.microsoft.com/office/powerpoint/2010/main" val="3957779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hurdle to overcome is to determine where your graduates will be sitting and how to get them to sit in the right seat. </a:t>
            </a:r>
          </a:p>
          <a:p>
            <a:r>
              <a:rPr lang="en-US"/>
              <a:t>There is 3 processes to do this on </a:t>
            </a:r>
            <a:r>
              <a:rPr lang="en-US" err="1"/>
              <a:t>ITSintegrator</a:t>
            </a:r>
            <a:r>
              <a:rPr lang="en-US"/>
              <a:t> which will then allocate the seat numbers for the graduates automatically.</a:t>
            </a:r>
            <a:endParaRPr lang="en-ZA"/>
          </a:p>
        </p:txBody>
      </p:sp>
      <p:sp>
        <p:nvSpPr>
          <p:cNvPr id="4" name="Slide Number Placeholder 3"/>
          <p:cNvSpPr>
            <a:spLocks noGrp="1"/>
          </p:cNvSpPr>
          <p:nvPr>
            <p:ph type="sldNum" sz="quarter" idx="5"/>
          </p:nvPr>
        </p:nvSpPr>
        <p:spPr/>
        <p:txBody>
          <a:bodyPr/>
          <a:lstStyle/>
          <a:p>
            <a:fld id="{50467EC7-768D-4577-A6D7-B3C7D626A683}" type="slidenum">
              <a:rPr lang="en-ZA" smtClean="0"/>
              <a:t>18</a:t>
            </a:fld>
            <a:endParaRPr lang="en-ZA"/>
          </a:p>
        </p:txBody>
      </p:sp>
    </p:spTree>
    <p:extLst>
      <p:ext uri="{BB962C8B-B14F-4D97-AF65-F5344CB8AC3E}">
        <p14:creationId xmlns:p14="http://schemas.microsoft.com/office/powerpoint/2010/main" val="3927183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process is to allocating numbers to the seat.  Seating Layout allows you to record the layout of the venue </a:t>
            </a:r>
            <a:r>
              <a:rPr lang="en-US" err="1"/>
              <a:t>wrt</a:t>
            </a:r>
            <a:r>
              <a:rPr lang="en-US"/>
              <a:t> blocks you want the graduates to sit in.  How many rows are available, how many seats are available in that row and on which number to start.</a:t>
            </a:r>
          </a:p>
          <a:p>
            <a:endParaRPr lang="en-ZA"/>
          </a:p>
        </p:txBody>
      </p:sp>
      <p:sp>
        <p:nvSpPr>
          <p:cNvPr id="4" name="Slide Number Placeholder 3"/>
          <p:cNvSpPr>
            <a:spLocks noGrp="1"/>
          </p:cNvSpPr>
          <p:nvPr>
            <p:ph type="sldNum" sz="quarter" idx="5"/>
          </p:nvPr>
        </p:nvSpPr>
        <p:spPr/>
        <p:txBody>
          <a:bodyPr/>
          <a:lstStyle/>
          <a:p>
            <a:fld id="{50467EC7-768D-4577-A6D7-B3C7D626A683}" type="slidenum">
              <a:rPr lang="en-ZA" smtClean="0"/>
              <a:t>19</a:t>
            </a:fld>
            <a:endParaRPr lang="en-ZA"/>
          </a:p>
        </p:txBody>
      </p:sp>
    </p:spTree>
    <p:extLst>
      <p:ext uri="{BB962C8B-B14F-4D97-AF65-F5344CB8AC3E}">
        <p14:creationId xmlns:p14="http://schemas.microsoft.com/office/powerpoint/2010/main" val="530050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second process is to assign manual seats to your special graduates which in our case are the doctoral graduates and graduates with </a:t>
            </a:r>
            <a:r>
              <a:rPr lang="en-US" err="1"/>
              <a:t>disabilites</a:t>
            </a:r>
            <a:endParaRPr lang="en-ZA"/>
          </a:p>
        </p:txBody>
      </p:sp>
      <p:sp>
        <p:nvSpPr>
          <p:cNvPr id="4" name="Slide Number Placeholder 3"/>
          <p:cNvSpPr>
            <a:spLocks noGrp="1"/>
          </p:cNvSpPr>
          <p:nvPr>
            <p:ph type="sldNum" sz="quarter" idx="5"/>
          </p:nvPr>
        </p:nvSpPr>
        <p:spPr/>
        <p:txBody>
          <a:bodyPr/>
          <a:lstStyle/>
          <a:p>
            <a:fld id="{50467EC7-768D-4577-A6D7-B3C7D626A683}" type="slidenum">
              <a:rPr lang="en-ZA" smtClean="0"/>
              <a:t>20</a:t>
            </a:fld>
            <a:endParaRPr lang="en-ZA"/>
          </a:p>
        </p:txBody>
      </p:sp>
    </p:spTree>
    <p:extLst>
      <p:ext uri="{BB962C8B-B14F-4D97-AF65-F5344CB8AC3E}">
        <p14:creationId xmlns:p14="http://schemas.microsoft.com/office/powerpoint/2010/main" val="1451320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third process is to allocate a sequence to your qualifications which will be followed during the graduate procession.</a:t>
            </a:r>
          </a:p>
          <a:p>
            <a:r>
              <a:rPr lang="en-US"/>
              <a:t>Click – The sequences can be allocated per qualification or</a:t>
            </a:r>
          </a:p>
          <a:p>
            <a:r>
              <a:rPr lang="en-US"/>
              <a:t>Click – or the sequence can combine qualifications or approved qualifications together</a:t>
            </a:r>
            <a:endParaRPr lang="en-ZA"/>
          </a:p>
        </p:txBody>
      </p:sp>
      <p:sp>
        <p:nvSpPr>
          <p:cNvPr id="4" name="Slide Number Placeholder 3"/>
          <p:cNvSpPr>
            <a:spLocks noGrp="1"/>
          </p:cNvSpPr>
          <p:nvPr>
            <p:ph type="sldNum" sz="quarter" idx="5"/>
          </p:nvPr>
        </p:nvSpPr>
        <p:spPr/>
        <p:txBody>
          <a:bodyPr/>
          <a:lstStyle/>
          <a:p>
            <a:fld id="{50467EC7-768D-4577-A6D7-B3C7D626A683}" type="slidenum">
              <a:rPr lang="en-ZA" smtClean="0"/>
              <a:t>21</a:t>
            </a:fld>
            <a:endParaRPr lang="en-ZA"/>
          </a:p>
        </p:txBody>
      </p:sp>
    </p:spTree>
    <p:extLst>
      <p:ext uri="{BB962C8B-B14F-4D97-AF65-F5344CB8AC3E}">
        <p14:creationId xmlns:p14="http://schemas.microsoft.com/office/powerpoint/2010/main" val="1099044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you allocate your seats and </a:t>
            </a:r>
            <a:r>
              <a:rPr lang="en-US" err="1"/>
              <a:t>whalah</a:t>
            </a:r>
            <a:r>
              <a:rPr lang="en-US"/>
              <a:t> every graduate has a seat to sit, special graduates sits on reserved seats and other graduates are assigned a seat in the correct sequence for the actual ceremony to flow</a:t>
            </a:r>
            <a:endParaRPr lang="en-ZA"/>
          </a:p>
        </p:txBody>
      </p:sp>
      <p:sp>
        <p:nvSpPr>
          <p:cNvPr id="4" name="Slide Number Placeholder 3"/>
          <p:cNvSpPr>
            <a:spLocks noGrp="1"/>
          </p:cNvSpPr>
          <p:nvPr>
            <p:ph type="sldNum" sz="quarter" idx="5"/>
          </p:nvPr>
        </p:nvSpPr>
        <p:spPr/>
        <p:txBody>
          <a:bodyPr/>
          <a:lstStyle/>
          <a:p>
            <a:fld id="{50467EC7-768D-4577-A6D7-B3C7D626A683}" type="slidenum">
              <a:rPr lang="en-ZA" smtClean="0"/>
              <a:t>22</a:t>
            </a:fld>
            <a:endParaRPr lang="en-ZA"/>
          </a:p>
        </p:txBody>
      </p:sp>
    </p:spTree>
    <p:extLst>
      <p:ext uri="{BB962C8B-B14F-4D97-AF65-F5344CB8AC3E}">
        <p14:creationId xmlns:p14="http://schemas.microsoft.com/office/powerpoint/2010/main" val="3701690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UJ we schedule ceremonies a year before in the year programme. We then establish a fictitious date for each season of ceremonies. This is a dummy date that is updated on the students record at the same time that the graduation status is updated. It indicates which graduation season the student complies for. Once all candidates are updated the faculties are divided into actual ceremony dates and times and the graduates are divided into those ceremonies. We then do a bulk update of date and time to change from the fictitious date to the actual date. Then letters are generated and eTickets sent to graduates.</a:t>
            </a:r>
          </a:p>
        </p:txBody>
      </p:sp>
      <p:sp>
        <p:nvSpPr>
          <p:cNvPr id="4" name="Slide Number Placeholder 3"/>
          <p:cNvSpPr>
            <a:spLocks noGrp="1"/>
          </p:cNvSpPr>
          <p:nvPr>
            <p:ph type="sldNum" sz="quarter" idx="5"/>
          </p:nvPr>
        </p:nvSpPr>
        <p:spPr/>
        <p:txBody>
          <a:bodyPr/>
          <a:lstStyle/>
          <a:p>
            <a:fld id="{50467EC7-768D-4577-A6D7-B3C7D626A683}" type="slidenum">
              <a:rPr lang="en-ZA" smtClean="0"/>
              <a:t>4</a:t>
            </a:fld>
            <a:endParaRPr lang="en-ZA"/>
          </a:p>
        </p:txBody>
      </p:sp>
    </p:spTree>
    <p:extLst>
      <p:ext uri="{BB962C8B-B14F-4D97-AF65-F5344CB8AC3E}">
        <p14:creationId xmlns:p14="http://schemas.microsoft.com/office/powerpoint/2010/main" val="1678490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make it even easier for staff and students we can now allocate what we call a seating card for each graduate which will stream line the ceremony process further. This card is given to the graduate to give to the ********* in order for them to read out the graduates accomplishments on stage.</a:t>
            </a:r>
          </a:p>
          <a:p>
            <a:r>
              <a:rPr lang="en-US"/>
              <a:t>Click – We used </a:t>
            </a:r>
            <a:r>
              <a:rPr lang="en-US" err="1"/>
              <a:t>ITSintegrator</a:t>
            </a:r>
            <a:r>
              <a:rPr lang="en-US"/>
              <a:t> </a:t>
            </a:r>
            <a:r>
              <a:rPr lang="en-US" err="1"/>
              <a:t>icoms</a:t>
            </a:r>
            <a:r>
              <a:rPr lang="en-US"/>
              <a:t> technology to design our seating cards which meant that we can change and print the cards without intervention of a developer which saves as time and money. Tags are used and to print personalized information on the A5 cardstock we use. </a:t>
            </a:r>
          </a:p>
          <a:p>
            <a:r>
              <a:rPr lang="en-US"/>
              <a:t>Click – the seating card identifies the graduate and what he graduates for and whether it was accomplished with distinction.</a:t>
            </a:r>
          </a:p>
          <a:p>
            <a:r>
              <a:rPr lang="en-US"/>
              <a:t>Click – The seating information is gathered from the allocation done automatically on the </a:t>
            </a:r>
            <a:r>
              <a:rPr lang="en-US" err="1"/>
              <a:t>ITSintegrator</a:t>
            </a:r>
            <a:r>
              <a:rPr lang="en-US"/>
              <a:t> system and indicates to the student where he needs to sit in the venue. </a:t>
            </a:r>
          </a:p>
          <a:p>
            <a:r>
              <a:rPr lang="en-US"/>
              <a:t>Click – the personal information is used to make sure we are giving the certificate to the correct person.</a:t>
            </a:r>
            <a:endParaRPr lang="en-ZA"/>
          </a:p>
        </p:txBody>
      </p:sp>
      <p:sp>
        <p:nvSpPr>
          <p:cNvPr id="4" name="Slide Number Placeholder 3"/>
          <p:cNvSpPr>
            <a:spLocks noGrp="1"/>
          </p:cNvSpPr>
          <p:nvPr>
            <p:ph type="sldNum" sz="quarter" idx="5"/>
          </p:nvPr>
        </p:nvSpPr>
        <p:spPr/>
        <p:txBody>
          <a:bodyPr/>
          <a:lstStyle/>
          <a:p>
            <a:fld id="{50467EC7-768D-4577-A6D7-B3C7D626A683}" type="slidenum">
              <a:rPr lang="en-ZA" smtClean="0"/>
              <a:t>23</a:t>
            </a:fld>
            <a:endParaRPr lang="en-ZA"/>
          </a:p>
        </p:txBody>
      </p:sp>
    </p:spTree>
    <p:extLst>
      <p:ext uri="{BB962C8B-B14F-4D97-AF65-F5344CB8AC3E}">
        <p14:creationId xmlns:p14="http://schemas.microsoft.com/office/powerpoint/2010/main" val="2886673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second layout could then be setup automatically which enables us to configure a different seating cards for doctorate candidates.</a:t>
            </a:r>
          </a:p>
          <a:p>
            <a:r>
              <a:rPr lang="en-US"/>
              <a:t>Click – Graduation information</a:t>
            </a:r>
          </a:p>
          <a:p>
            <a:r>
              <a:rPr lang="en-US"/>
              <a:t>Click – New dissertation information captured on </a:t>
            </a:r>
            <a:r>
              <a:rPr lang="en-US" err="1"/>
              <a:t>ITSintegrator</a:t>
            </a:r>
            <a:r>
              <a:rPr lang="en-US"/>
              <a:t> for the graduate</a:t>
            </a:r>
          </a:p>
          <a:p>
            <a:r>
              <a:rPr lang="en-US"/>
              <a:t>Click – Seating information </a:t>
            </a:r>
          </a:p>
          <a:p>
            <a:r>
              <a:rPr lang="en-US"/>
              <a:t>Click – Personal and security information</a:t>
            </a:r>
            <a:endParaRPr lang="en-ZA"/>
          </a:p>
        </p:txBody>
      </p:sp>
      <p:sp>
        <p:nvSpPr>
          <p:cNvPr id="4" name="Slide Number Placeholder 3"/>
          <p:cNvSpPr>
            <a:spLocks noGrp="1"/>
          </p:cNvSpPr>
          <p:nvPr>
            <p:ph type="sldNum" sz="quarter" idx="5"/>
          </p:nvPr>
        </p:nvSpPr>
        <p:spPr/>
        <p:txBody>
          <a:bodyPr/>
          <a:lstStyle/>
          <a:p>
            <a:fld id="{50467EC7-768D-4577-A6D7-B3C7D626A683}" type="slidenum">
              <a:rPr lang="en-ZA" smtClean="0"/>
              <a:t>24</a:t>
            </a:fld>
            <a:endParaRPr lang="en-ZA"/>
          </a:p>
        </p:txBody>
      </p:sp>
    </p:spTree>
    <p:extLst>
      <p:ext uri="{BB962C8B-B14F-4D97-AF65-F5344CB8AC3E}">
        <p14:creationId xmlns:p14="http://schemas.microsoft.com/office/powerpoint/2010/main" val="496359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AE7F7-48DD-AD89-3672-5C02B065A8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F57FD3-646D-8B07-2FE3-201C98511F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709924-E8B5-E8EE-188A-8B187D17B7CA}"/>
              </a:ext>
            </a:extLst>
          </p:cNvPr>
          <p:cNvSpPr>
            <a:spLocks noGrp="1"/>
          </p:cNvSpPr>
          <p:nvPr>
            <p:ph type="body" idx="1"/>
          </p:nvPr>
        </p:nvSpPr>
        <p:spPr/>
        <p:txBody>
          <a:bodyPr/>
          <a:lstStyle/>
          <a:p>
            <a:r>
              <a:rPr lang="en-US"/>
              <a:t>This is just a re-cap of the simplistic process UJ follows to manage a very complex process which if done incorrectly could lead to a mess during the actual ceremony process.  You will find this in the little scrolls available after the session. </a:t>
            </a:r>
            <a:endParaRPr lang="en-ZA"/>
          </a:p>
        </p:txBody>
      </p:sp>
      <p:sp>
        <p:nvSpPr>
          <p:cNvPr id="4" name="Slide Number Placeholder 3">
            <a:extLst>
              <a:ext uri="{FF2B5EF4-FFF2-40B4-BE49-F238E27FC236}">
                <a16:creationId xmlns:a16="http://schemas.microsoft.com/office/drawing/2014/main" id="{A314E5D5-9979-598E-21BA-EEE09408B6F5}"/>
              </a:ext>
            </a:extLst>
          </p:cNvPr>
          <p:cNvSpPr>
            <a:spLocks noGrp="1"/>
          </p:cNvSpPr>
          <p:nvPr>
            <p:ph type="sldNum" sz="quarter" idx="5"/>
          </p:nvPr>
        </p:nvSpPr>
        <p:spPr/>
        <p:txBody>
          <a:bodyPr/>
          <a:lstStyle/>
          <a:p>
            <a:fld id="{50467EC7-768D-4577-A6D7-B3C7D626A683}" type="slidenum">
              <a:rPr lang="en-ZA" smtClean="0"/>
              <a:t>25</a:t>
            </a:fld>
            <a:endParaRPr lang="en-ZA"/>
          </a:p>
        </p:txBody>
      </p:sp>
    </p:spTree>
    <p:extLst>
      <p:ext uri="{BB962C8B-B14F-4D97-AF65-F5344CB8AC3E}">
        <p14:creationId xmlns:p14="http://schemas.microsoft.com/office/powerpoint/2010/main" val="19484688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50467EC7-768D-4577-A6D7-B3C7D626A683}" type="slidenum">
              <a:rPr lang="en-ZA" smtClean="0"/>
              <a:t>26</a:t>
            </a:fld>
            <a:endParaRPr lang="en-ZA"/>
          </a:p>
        </p:txBody>
      </p:sp>
    </p:spTree>
    <p:extLst>
      <p:ext uri="{BB962C8B-B14F-4D97-AF65-F5344CB8AC3E}">
        <p14:creationId xmlns:p14="http://schemas.microsoft.com/office/powerpoint/2010/main" val="1087069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Overview of Past and Present Printing Processes&gt; this slide summaries or compares both PAST and PRESENT  processes. </a:t>
            </a:r>
            <a:endParaRPr lang="en-US"/>
          </a:p>
          <a:p>
            <a:r>
              <a:rPr lang="en-US"/>
              <a:t>The first and second blocks (STEP 1&amp; 2), </a:t>
            </a:r>
            <a:r>
              <a:rPr lang="en-US" err="1"/>
              <a:t>coloured</a:t>
            </a:r>
            <a:r>
              <a:rPr lang="en-US"/>
              <a:t> in orange, represent identical processes for both the </a:t>
            </a:r>
            <a:r>
              <a:rPr lang="en-US" b="1"/>
              <a:t>Past </a:t>
            </a:r>
            <a:r>
              <a:rPr lang="en-US"/>
              <a:t>and </a:t>
            </a:r>
            <a:r>
              <a:rPr lang="en-US" b="1"/>
              <a:t>Present process</a:t>
            </a:r>
            <a:r>
              <a:rPr lang="en-US"/>
              <a:t>. </a:t>
            </a:r>
          </a:p>
          <a:p>
            <a:r>
              <a:rPr lang="en-US"/>
              <a:t>The difference lies in how the present process is embedded within ITS. Previously, we used a third-party system as seen on Step 3.</a:t>
            </a:r>
          </a:p>
        </p:txBody>
      </p:sp>
      <p:sp>
        <p:nvSpPr>
          <p:cNvPr id="4" name="Slide Number Placeholder 3"/>
          <p:cNvSpPr>
            <a:spLocks noGrp="1"/>
          </p:cNvSpPr>
          <p:nvPr>
            <p:ph type="sldNum" sz="quarter" idx="5"/>
          </p:nvPr>
        </p:nvSpPr>
        <p:spPr/>
        <p:txBody>
          <a:bodyPr/>
          <a:lstStyle/>
          <a:p>
            <a:fld id="{50467EC7-768D-4577-A6D7-B3C7D626A683}" type="slidenum">
              <a:rPr lang="en-ZA" smtClean="0"/>
              <a:t>28</a:t>
            </a:fld>
            <a:endParaRPr lang="en-ZA"/>
          </a:p>
        </p:txBody>
      </p:sp>
    </p:spTree>
    <p:extLst>
      <p:ext uri="{BB962C8B-B14F-4D97-AF65-F5344CB8AC3E}">
        <p14:creationId xmlns:p14="http://schemas.microsoft.com/office/powerpoint/2010/main" val="67227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t>As previously stated, the Step 1 process is done both previously and presently. We use option (GPRT-1 Maintain printers): Link Printer Sequence, </a:t>
            </a:r>
            <a:r>
              <a:rPr lang="en-ZA" b="1"/>
              <a:t>Code</a:t>
            </a:r>
            <a:r>
              <a:rPr lang="en-ZA"/>
              <a:t>, and Definitions. </a:t>
            </a:r>
            <a:endParaRPr lang="en-US"/>
          </a:p>
          <a:p>
            <a:r>
              <a:rPr lang="en-ZA"/>
              <a:t>Then, we link the printer Instruction, which will be sent to your infrastructure specialist to associate the instruction with the printer IP.</a:t>
            </a:r>
            <a:endParaRPr lang="en-US"/>
          </a:p>
        </p:txBody>
      </p:sp>
      <p:sp>
        <p:nvSpPr>
          <p:cNvPr id="4" name="Slide Number Placeholder 3"/>
          <p:cNvSpPr>
            <a:spLocks noGrp="1"/>
          </p:cNvSpPr>
          <p:nvPr>
            <p:ph type="sldNum" sz="quarter" idx="5"/>
          </p:nvPr>
        </p:nvSpPr>
        <p:spPr/>
        <p:txBody>
          <a:bodyPr/>
          <a:lstStyle/>
          <a:p>
            <a:fld id="{50467EC7-768D-4577-A6D7-B3C7D626A683}" type="slidenum">
              <a:rPr lang="en-ZA" smtClean="0"/>
              <a:t>29</a:t>
            </a:fld>
            <a:endParaRPr lang="en-ZA"/>
          </a:p>
        </p:txBody>
      </p:sp>
    </p:spTree>
    <p:extLst>
      <p:ext uri="{BB962C8B-B14F-4D97-AF65-F5344CB8AC3E}">
        <p14:creationId xmlns:p14="http://schemas.microsoft.com/office/powerpoint/2010/main" val="3176826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USERS-5 User access definition: We Link the user to the created Printer Code</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50467EC7-768D-4577-A6D7-B3C7D626A683}" type="slidenum">
              <a:rPr lang="en-ZA" smtClean="0"/>
              <a:t>30</a:t>
            </a:fld>
            <a:endParaRPr lang="en-ZA"/>
          </a:p>
        </p:txBody>
      </p:sp>
    </p:spTree>
    <p:extLst>
      <p:ext uri="{BB962C8B-B14F-4D97-AF65-F5344CB8AC3E}">
        <p14:creationId xmlns:p14="http://schemas.microsoft.com/office/powerpoint/2010/main" val="2128647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 3: This is where it differs: Previously, we used a third-party application (GUI – General User Interface) to link and map users to the printer and its layout.</a:t>
            </a:r>
          </a:p>
          <a:p>
            <a:r>
              <a:rPr lang="en-US"/>
              <a:t>One had to be knowledgeable on how to use this application and linking the users.</a:t>
            </a:r>
          </a:p>
          <a:p>
            <a:endParaRPr lang="en-US"/>
          </a:p>
        </p:txBody>
      </p:sp>
      <p:sp>
        <p:nvSpPr>
          <p:cNvPr id="4" name="Slide Number Placeholder 3"/>
          <p:cNvSpPr>
            <a:spLocks noGrp="1"/>
          </p:cNvSpPr>
          <p:nvPr>
            <p:ph type="sldNum" sz="quarter" idx="5"/>
          </p:nvPr>
        </p:nvSpPr>
        <p:spPr/>
        <p:txBody>
          <a:bodyPr/>
          <a:lstStyle/>
          <a:p>
            <a:fld id="{50467EC7-768D-4577-A6D7-B3C7D626A683}" type="slidenum">
              <a:rPr lang="en-ZA" smtClean="0"/>
              <a:t>31</a:t>
            </a:fld>
            <a:endParaRPr lang="en-ZA"/>
          </a:p>
        </p:txBody>
      </p:sp>
    </p:spTree>
    <p:extLst>
      <p:ext uri="{BB962C8B-B14F-4D97-AF65-F5344CB8AC3E}">
        <p14:creationId xmlns:p14="http://schemas.microsoft.com/office/powerpoint/2010/main" val="36426407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228600">
              <a:lnSpc>
                <a:spcPct val="90000"/>
              </a:lnSpc>
              <a:spcBef>
                <a:spcPts val="1000"/>
              </a:spcBef>
              <a:spcAft>
                <a:spcPts val="200"/>
              </a:spcAft>
              <a:buFont typeface="Arial,Sans-Serif"/>
              <a:buChar char="•"/>
            </a:pPr>
            <a:r>
              <a:rPr lang="en-US">
                <a:latin typeface="Calibri"/>
                <a:ea typeface="Calibri"/>
                <a:cs typeface="Calibri"/>
              </a:rPr>
              <a:t>We additionally,  In the PAST</a:t>
            </a:r>
            <a:r>
              <a:rPr lang="en-US"/>
              <a:t> we used Terminal to execute commands to insert new printer, link, list and Map the printer layout</a:t>
            </a:r>
          </a:p>
          <a:p>
            <a:pPr marL="171450" indent="-171450">
              <a:lnSpc>
                <a:spcPct val="110000"/>
              </a:lnSpc>
              <a:spcBef>
                <a:spcPts val="1200"/>
              </a:spcBef>
              <a:spcAft>
                <a:spcPts val="200"/>
              </a:spcAft>
              <a:buFont typeface="Arial,Sans-Serif"/>
              <a:buChar char="•"/>
            </a:pPr>
            <a:r>
              <a:rPr lang="en-US" b="1"/>
              <a:t>To Inserting new printer onto the printing list: execute CMD</a:t>
            </a:r>
          </a:p>
          <a:p>
            <a:pPr marL="171450" indent="-171450">
              <a:lnSpc>
                <a:spcPct val="110000"/>
              </a:lnSpc>
              <a:spcBef>
                <a:spcPts val="1200"/>
              </a:spcBef>
              <a:spcAft>
                <a:spcPts val="200"/>
              </a:spcAft>
              <a:buFont typeface="Arial,Sans-Serif"/>
              <a:buChar char="•"/>
            </a:pPr>
            <a:r>
              <a:rPr lang="en-US"/>
              <a:t>1.</a:t>
            </a:r>
            <a:r>
              <a:rPr lang="en-US" b="1"/>
              <a:t>ls –l   =&gt; listing files within /apps/spooler directory</a:t>
            </a:r>
            <a:endParaRPr lang="en-US"/>
          </a:p>
          <a:p>
            <a:pPr marL="171450" indent="-171450">
              <a:lnSpc>
                <a:spcPct val="110000"/>
              </a:lnSpc>
              <a:spcBef>
                <a:spcPts val="1200"/>
              </a:spcBef>
              <a:spcAft>
                <a:spcPts val="200"/>
              </a:spcAft>
              <a:buFont typeface="Arial,Sans-Serif"/>
              <a:buChar char="•"/>
            </a:pPr>
            <a:r>
              <a:rPr lang="en-US"/>
              <a:t>2.</a:t>
            </a:r>
            <a:r>
              <a:rPr lang="en-US" b="1"/>
              <a:t>vi </a:t>
            </a:r>
            <a:r>
              <a:rPr lang="en-US" b="1" err="1"/>
              <a:t>printer_splitting.list</a:t>
            </a:r>
            <a:r>
              <a:rPr lang="en-US" b="1"/>
              <a:t>  =&gt; open vi editor so that you can add new printer name</a:t>
            </a:r>
            <a:endParaRPr lang="en-US"/>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50467EC7-768D-4577-A6D7-B3C7D626A683}" type="slidenum">
              <a:rPr lang="en-ZA" smtClean="0"/>
              <a:t>32</a:t>
            </a:fld>
            <a:endParaRPr lang="en-ZA"/>
          </a:p>
        </p:txBody>
      </p:sp>
    </p:spTree>
    <p:extLst>
      <p:ext uri="{BB962C8B-B14F-4D97-AF65-F5344CB8AC3E}">
        <p14:creationId xmlns:p14="http://schemas.microsoft.com/office/powerpoint/2010/main" val="14246005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Currently: we can easily </a:t>
            </a:r>
            <a:r>
              <a:rPr lang="en-US"/>
              <a:t>Copy the file name you want to download as a PDF doc, and we can extract and email the file.</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50467EC7-768D-4577-A6D7-B3C7D626A683}" type="slidenum">
              <a:rPr lang="en-ZA" smtClean="0"/>
              <a:t>33</a:t>
            </a:fld>
            <a:endParaRPr lang="en-ZA"/>
          </a:p>
        </p:txBody>
      </p:sp>
    </p:spTree>
    <p:extLst>
      <p:ext uri="{BB962C8B-B14F-4D97-AF65-F5344CB8AC3E}">
        <p14:creationId xmlns:p14="http://schemas.microsoft.com/office/powerpoint/2010/main" val="3101367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E79B9FD4-7363-4458-B6A2-EED7E07F38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29B25778-9126-4BB6-A15E-EB49343FBC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Start at the circle to explain who is included in main ceremonies. Short learning programmes and attendance courses do not qualify to graduate at the main ceremony. </a:t>
            </a:r>
          </a:p>
          <a:p>
            <a:pPr eaLnBrk="1" hangingPunct="1"/>
            <a:r>
              <a:rPr lang="en-US" altLang="en-US">
                <a:ea typeface="ＭＳ Ｐゴシック" panose="020B0600070205080204" pitchFamily="34" charset="-128"/>
              </a:rPr>
              <a:t>Explain about the seasons and who complies and how many ceremonies and when they take place. </a:t>
            </a:r>
          </a:p>
          <a:p>
            <a:pPr eaLnBrk="1" hangingPunct="1"/>
            <a:r>
              <a:rPr lang="en-US" altLang="en-US">
                <a:ea typeface="ＭＳ Ｐゴシック" panose="020B0600070205080204" pitchFamily="34" charset="-128"/>
              </a:rPr>
              <a:t>Then explain how many ceremonies per day the duration, how many tickets each candidate gets. </a:t>
            </a:r>
          </a:p>
          <a:p>
            <a:pPr eaLnBrk="1" hangingPunct="1"/>
            <a:r>
              <a:rPr lang="en-US" altLang="en-US">
                <a:ea typeface="ＭＳ Ｐゴシック" panose="020B0600070205080204" pitchFamily="34" charset="-128"/>
              </a:rPr>
              <a:t>Sometimes there are also honorary degrees conferred which include virtual and in person conferrals.</a:t>
            </a:r>
          </a:p>
        </p:txBody>
      </p:sp>
      <p:sp>
        <p:nvSpPr>
          <p:cNvPr id="36868" name="Slide Number Placeholder 3">
            <a:extLst>
              <a:ext uri="{FF2B5EF4-FFF2-40B4-BE49-F238E27FC236}">
                <a16:creationId xmlns:a16="http://schemas.microsoft.com/office/drawing/2014/main" id="{33CFD201-56A8-40FA-BB89-27718FBCEF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6EBB4B4-4848-4F74-967A-140F7BFF6837}" type="slidenum">
              <a:rPr lang="en-GB" altLang="en-US"/>
              <a:pPr>
                <a:spcBef>
                  <a:spcPct val="0"/>
                </a:spcBef>
              </a:pPr>
              <a:t>5</a:t>
            </a:fld>
            <a:endParaRPr lang="en-GB" altLang="en-US"/>
          </a:p>
        </p:txBody>
      </p:sp>
      <p:sp>
        <p:nvSpPr>
          <p:cNvPr id="2" name="Footer Placeholder 1">
            <a:extLst>
              <a:ext uri="{FF2B5EF4-FFF2-40B4-BE49-F238E27FC236}">
                <a16:creationId xmlns:a16="http://schemas.microsoft.com/office/drawing/2014/main" id="{722D7085-71D7-481E-96B0-A955631DCB69}"/>
              </a:ext>
            </a:extLst>
          </p:cNvPr>
          <p:cNvSpPr>
            <a:spLocks noGrp="1"/>
          </p:cNvSpPr>
          <p:nvPr>
            <p:ph type="ftr" sz="quarter" idx="4"/>
          </p:nvPr>
        </p:nvSpPr>
        <p:spPr/>
        <p:txBody>
          <a:bodyPr/>
          <a:lstStyle/>
          <a:p>
            <a:pPr>
              <a:defRPr/>
            </a:pPr>
            <a:r>
              <a:rPr lang="en-US"/>
              <a:t>Ferial Moola   Graduations@UJ   ferialm@uj.ac.za</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D00E7-43D1-1813-11CC-BB38BE4286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96463D-6095-B743-2C0F-9F1A6B280D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9C28BA-DBA6-ADCF-527E-658AD40601A3}"/>
              </a:ext>
            </a:extLst>
          </p:cNvPr>
          <p:cNvSpPr>
            <a:spLocks noGrp="1"/>
          </p:cNvSpPr>
          <p:nvPr>
            <p:ph type="body" idx="1"/>
          </p:nvPr>
        </p:nvSpPr>
        <p:spPr/>
        <p:txBody>
          <a:bodyPr/>
          <a:lstStyle/>
          <a:p>
            <a:endParaRPr lang="en-ZA"/>
          </a:p>
        </p:txBody>
      </p:sp>
      <p:sp>
        <p:nvSpPr>
          <p:cNvPr id="4" name="Slide Number Placeholder 3">
            <a:extLst>
              <a:ext uri="{FF2B5EF4-FFF2-40B4-BE49-F238E27FC236}">
                <a16:creationId xmlns:a16="http://schemas.microsoft.com/office/drawing/2014/main" id="{1F161AF5-78EF-2FFA-232A-52AB3DAB8648}"/>
              </a:ext>
            </a:extLst>
          </p:cNvPr>
          <p:cNvSpPr>
            <a:spLocks noGrp="1"/>
          </p:cNvSpPr>
          <p:nvPr>
            <p:ph type="sldNum" sz="quarter" idx="5"/>
          </p:nvPr>
        </p:nvSpPr>
        <p:spPr/>
        <p:txBody>
          <a:bodyPr/>
          <a:lstStyle/>
          <a:p>
            <a:fld id="{50467EC7-768D-4577-A6D7-B3C7D626A683}" type="slidenum">
              <a:rPr lang="en-ZA" smtClean="0"/>
              <a:t>34</a:t>
            </a:fld>
            <a:endParaRPr lang="en-ZA"/>
          </a:p>
        </p:txBody>
      </p:sp>
    </p:spTree>
    <p:extLst>
      <p:ext uri="{BB962C8B-B14F-4D97-AF65-F5344CB8AC3E}">
        <p14:creationId xmlns:p14="http://schemas.microsoft.com/office/powerpoint/2010/main" val="38308740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EE8AA-1A3B-3AF7-E2D0-6F679583AB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3CFEB4-C03D-EB2C-8E30-13AAEFD2B4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28164D-249F-1383-0895-5920F770C123}"/>
              </a:ext>
            </a:extLst>
          </p:cNvPr>
          <p:cNvSpPr>
            <a:spLocks noGrp="1"/>
          </p:cNvSpPr>
          <p:nvPr>
            <p:ph type="body" idx="1"/>
          </p:nvPr>
        </p:nvSpPr>
        <p:spPr/>
        <p:txBody>
          <a:bodyPr/>
          <a:lstStyle/>
          <a:p>
            <a:r>
              <a:rPr lang="en-US"/>
              <a:t>Historically the process was very long outstretched and exhausting</a:t>
            </a:r>
          </a:p>
          <a:p>
            <a:r>
              <a:rPr lang="en-US"/>
              <a:t>Click - Data was drawn using ITS and rendered in raw format.</a:t>
            </a:r>
          </a:p>
          <a:p>
            <a:r>
              <a:rPr lang="en-US"/>
              <a:t>Click - This was then cleaned up by removing spaces, grouping qualifications, ordering qualifications, ordering graduates in the group of qualifications. </a:t>
            </a:r>
            <a:r>
              <a:rPr lang="en-ZA"/>
              <a:t>I lot of manual work and this was only for the editing of the name list.</a:t>
            </a:r>
          </a:p>
          <a:p>
            <a:r>
              <a:rPr lang="en-ZA"/>
              <a:t>Click – The data was then transferred to word and a lot of further formatting and inserting of additional information – Click </a:t>
            </a:r>
            <a:r>
              <a:rPr lang="en-ZA" err="1"/>
              <a:t>click</a:t>
            </a:r>
            <a:r>
              <a:rPr lang="en-ZA"/>
              <a:t> </a:t>
            </a:r>
            <a:r>
              <a:rPr lang="en-ZA" err="1"/>
              <a:t>click</a:t>
            </a:r>
            <a:endParaRPr lang="en-ZA"/>
          </a:p>
          <a:p>
            <a:r>
              <a:rPr lang="en-ZA"/>
              <a:t>Click – no think on doing this 70 times a year, once for each graduation session</a:t>
            </a:r>
          </a:p>
          <a:p>
            <a:r>
              <a:rPr lang="en-ZA"/>
              <a:t>Click – EXHAUSTING Right? </a:t>
            </a:r>
          </a:p>
          <a:p>
            <a:endParaRPr lang="en-ZA"/>
          </a:p>
          <a:p>
            <a:r>
              <a:rPr lang="en-ZA"/>
              <a:t>BUT Wait there is MORE</a:t>
            </a:r>
            <a:endParaRPr lang="en-US"/>
          </a:p>
        </p:txBody>
      </p:sp>
      <p:sp>
        <p:nvSpPr>
          <p:cNvPr id="4" name="Slide Number Placeholder 3">
            <a:extLst>
              <a:ext uri="{FF2B5EF4-FFF2-40B4-BE49-F238E27FC236}">
                <a16:creationId xmlns:a16="http://schemas.microsoft.com/office/drawing/2014/main" id="{833AE528-6208-47FB-BDDE-96A39CF37766}"/>
              </a:ext>
            </a:extLst>
          </p:cNvPr>
          <p:cNvSpPr>
            <a:spLocks noGrp="1"/>
          </p:cNvSpPr>
          <p:nvPr>
            <p:ph type="sldNum" sz="quarter" idx="5"/>
          </p:nvPr>
        </p:nvSpPr>
        <p:spPr/>
        <p:txBody>
          <a:bodyPr/>
          <a:lstStyle/>
          <a:p>
            <a:fld id="{50467EC7-768D-4577-A6D7-B3C7D626A683}" type="slidenum">
              <a:rPr lang="en-ZA" smtClean="0"/>
              <a:t>36</a:t>
            </a:fld>
            <a:endParaRPr lang="en-ZA"/>
          </a:p>
        </p:txBody>
      </p:sp>
    </p:spTree>
    <p:extLst>
      <p:ext uri="{BB962C8B-B14F-4D97-AF65-F5344CB8AC3E}">
        <p14:creationId xmlns:p14="http://schemas.microsoft.com/office/powerpoint/2010/main" val="25045862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FEA1-3F13-0C5A-F6A6-28362D78AB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78BD8B-A906-98E4-C9E9-5E5E2B2FAB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7320C6-1E9D-E369-8C76-504D849F0D43}"/>
              </a:ext>
            </a:extLst>
          </p:cNvPr>
          <p:cNvSpPr>
            <a:spLocks noGrp="1"/>
          </p:cNvSpPr>
          <p:nvPr>
            <p:ph type="body" idx="1"/>
          </p:nvPr>
        </p:nvSpPr>
        <p:spPr/>
        <p:txBody>
          <a:bodyPr/>
          <a:lstStyle/>
          <a:p>
            <a:r>
              <a:rPr lang="en-US"/>
              <a:t>Click - Then we have to convert our </a:t>
            </a:r>
            <a:r>
              <a:rPr lang="en-US" err="1"/>
              <a:t>hardwork</a:t>
            </a:r>
            <a:r>
              <a:rPr lang="en-US"/>
              <a:t> to a PDF version</a:t>
            </a:r>
          </a:p>
          <a:p>
            <a:r>
              <a:rPr lang="en-US"/>
              <a:t>Click – Combine this with other PDF information to make a full </a:t>
            </a:r>
            <a:r>
              <a:rPr lang="en-US" err="1"/>
              <a:t>programme</a:t>
            </a:r>
            <a:r>
              <a:rPr lang="en-US"/>
              <a:t> from cover to cover</a:t>
            </a:r>
          </a:p>
          <a:p>
            <a:r>
              <a:rPr lang="en-US"/>
              <a:t>Click – Send this to the printers</a:t>
            </a:r>
          </a:p>
          <a:p>
            <a:r>
              <a:rPr lang="en-US"/>
              <a:t>Click – Wait for delivery and then</a:t>
            </a:r>
          </a:p>
          <a:p>
            <a:r>
              <a:rPr lang="en-US"/>
              <a:t>Click – Check the printing, store the stacks of paper, distribute the program to the correct ceremony, place </a:t>
            </a:r>
            <a:r>
              <a:rPr lang="en-US" err="1"/>
              <a:t>programme</a:t>
            </a:r>
            <a:r>
              <a:rPr lang="en-US"/>
              <a:t> on each chair in time for the ceremony to start and then discard of all your hard work as people do not really care about a printed </a:t>
            </a:r>
            <a:r>
              <a:rPr lang="en-US" err="1"/>
              <a:t>programme</a:t>
            </a:r>
            <a:endParaRPr lang="en-US"/>
          </a:p>
        </p:txBody>
      </p:sp>
      <p:sp>
        <p:nvSpPr>
          <p:cNvPr id="4" name="Slide Number Placeholder 3">
            <a:extLst>
              <a:ext uri="{FF2B5EF4-FFF2-40B4-BE49-F238E27FC236}">
                <a16:creationId xmlns:a16="http://schemas.microsoft.com/office/drawing/2014/main" id="{FE819794-41DA-6D85-6125-86919FB47068}"/>
              </a:ext>
            </a:extLst>
          </p:cNvPr>
          <p:cNvSpPr>
            <a:spLocks noGrp="1"/>
          </p:cNvSpPr>
          <p:nvPr>
            <p:ph type="sldNum" sz="quarter" idx="5"/>
          </p:nvPr>
        </p:nvSpPr>
        <p:spPr/>
        <p:txBody>
          <a:bodyPr/>
          <a:lstStyle/>
          <a:p>
            <a:fld id="{50467EC7-768D-4577-A6D7-B3C7D626A683}" type="slidenum">
              <a:rPr lang="en-ZA" smtClean="0"/>
              <a:t>37</a:t>
            </a:fld>
            <a:endParaRPr lang="en-ZA"/>
          </a:p>
        </p:txBody>
      </p:sp>
    </p:spTree>
    <p:extLst>
      <p:ext uri="{BB962C8B-B14F-4D97-AF65-F5344CB8AC3E}">
        <p14:creationId xmlns:p14="http://schemas.microsoft.com/office/powerpoint/2010/main" val="29967753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FEA1-3F13-0C5A-F6A6-28362D78AB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78BD8B-A906-98E4-C9E9-5E5E2B2FAB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7320C6-1E9D-E369-8C76-504D849F0D43}"/>
              </a:ext>
            </a:extLst>
          </p:cNvPr>
          <p:cNvSpPr>
            <a:spLocks noGrp="1"/>
          </p:cNvSpPr>
          <p:nvPr>
            <p:ph type="body" idx="1"/>
          </p:nvPr>
        </p:nvSpPr>
        <p:spPr/>
        <p:txBody>
          <a:bodyPr/>
          <a:lstStyle/>
          <a:p>
            <a:r>
              <a:rPr lang="en-US"/>
              <a:t>It is just a never ending spiral of lost time and lost cost and depressing experience</a:t>
            </a:r>
            <a:endParaRPr lang="en-ZA"/>
          </a:p>
          <a:p>
            <a:endParaRPr lang="en-ZA"/>
          </a:p>
        </p:txBody>
      </p:sp>
      <p:sp>
        <p:nvSpPr>
          <p:cNvPr id="4" name="Slide Number Placeholder 3">
            <a:extLst>
              <a:ext uri="{FF2B5EF4-FFF2-40B4-BE49-F238E27FC236}">
                <a16:creationId xmlns:a16="http://schemas.microsoft.com/office/drawing/2014/main" id="{FE819794-41DA-6D85-6125-86919FB47068}"/>
              </a:ext>
            </a:extLst>
          </p:cNvPr>
          <p:cNvSpPr>
            <a:spLocks noGrp="1"/>
          </p:cNvSpPr>
          <p:nvPr>
            <p:ph type="sldNum" sz="quarter" idx="5"/>
          </p:nvPr>
        </p:nvSpPr>
        <p:spPr/>
        <p:txBody>
          <a:bodyPr/>
          <a:lstStyle/>
          <a:p>
            <a:fld id="{50467EC7-768D-4577-A6D7-B3C7D626A683}" type="slidenum">
              <a:rPr lang="en-ZA" smtClean="0"/>
              <a:t>38</a:t>
            </a:fld>
            <a:endParaRPr lang="en-ZA"/>
          </a:p>
        </p:txBody>
      </p:sp>
    </p:spTree>
    <p:extLst>
      <p:ext uri="{BB962C8B-B14F-4D97-AF65-F5344CB8AC3E}">
        <p14:creationId xmlns:p14="http://schemas.microsoft.com/office/powerpoint/2010/main" val="23108062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15D0C-B353-65D8-0F8B-B9085FA843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07DDE7-DCEE-65B8-1E04-1BD7297605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B41EC4-0BBF-11CC-3474-FE8589E75BFE}"/>
              </a:ext>
            </a:extLst>
          </p:cNvPr>
          <p:cNvSpPr>
            <a:spLocks noGrp="1"/>
          </p:cNvSpPr>
          <p:nvPr>
            <p:ph type="body" idx="1"/>
          </p:nvPr>
        </p:nvSpPr>
        <p:spPr/>
        <p:txBody>
          <a:bodyPr/>
          <a:lstStyle/>
          <a:p>
            <a:r>
              <a:rPr lang="en-US"/>
              <a:t>Here we are back again at our </a:t>
            </a:r>
            <a:r>
              <a:rPr lang="en-US" sz="2400" b="1"/>
              <a:t>business process modeling flow</a:t>
            </a:r>
            <a:r>
              <a:rPr lang="en-US"/>
              <a:t>, and we identified a 2</a:t>
            </a:r>
            <a:r>
              <a:rPr lang="en-US" baseline="30000"/>
              <a:t>nd</a:t>
            </a:r>
            <a:r>
              <a:rPr lang="en-US"/>
              <a:t> process which needed a lot of time to make sure that it is correct, but which could be used together with our seating card process to be automated insuring correctness off data and less effort saving as time and money.</a:t>
            </a:r>
            <a:endParaRPr lang="en-ZA"/>
          </a:p>
        </p:txBody>
      </p:sp>
      <p:sp>
        <p:nvSpPr>
          <p:cNvPr id="4" name="Slide Number Placeholder 3">
            <a:extLst>
              <a:ext uri="{FF2B5EF4-FFF2-40B4-BE49-F238E27FC236}">
                <a16:creationId xmlns:a16="http://schemas.microsoft.com/office/drawing/2014/main" id="{3053C98C-4DAA-425A-95FA-2F8372EE5461}"/>
              </a:ext>
            </a:extLst>
          </p:cNvPr>
          <p:cNvSpPr>
            <a:spLocks noGrp="1"/>
          </p:cNvSpPr>
          <p:nvPr>
            <p:ph type="sldNum" sz="quarter" idx="5"/>
          </p:nvPr>
        </p:nvSpPr>
        <p:spPr/>
        <p:txBody>
          <a:bodyPr/>
          <a:lstStyle/>
          <a:p>
            <a:fld id="{50467EC7-768D-4577-A6D7-B3C7D626A683}" type="slidenum">
              <a:rPr lang="en-ZA" smtClean="0"/>
              <a:t>40</a:t>
            </a:fld>
            <a:endParaRPr lang="en-ZA"/>
          </a:p>
        </p:txBody>
      </p:sp>
    </p:spTree>
    <p:extLst>
      <p:ext uri="{BB962C8B-B14F-4D97-AF65-F5344CB8AC3E}">
        <p14:creationId xmlns:p14="http://schemas.microsoft.com/office/powerpoint/2010/main" val="19106602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D2935-2404-6723-4BB3-BACCA9E773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0A65AC-8035-94E8-2630-3AA95B24C4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011887-E66B-6AA0-DE6B-436761D44DA9}"/>
              </a:ext>
            </a:extLst>
          </p:cNvPr>
          <p:cNvSpPr>
            <a:spLocks noGrp="1"/>
          </p:cNvSpPr>
          <p:nvPr>
            <p:ph type="body" idx="1"/>
          </p:nvPr>
        </p:nvSpPr>
        <p:spPr/>
        <p:txBody>
          <a:bodyPr/>
          <a:lstStyle/>
          <a:p>
            <a:r>
              <a:rPr lang="en-US"/>
              <a:t>The creation of a graduation program could now be broken down into 2 additional setups </a:t>
            </a:r>
          </a:p>
          <a:p>
            <a:r>
              <a:rPr lang="en-US"/>
              <a:t>Click – namely the CV and </a:t>
            </a:r>
            <a:r>
              <a:rPr lang="en-US" err="1"/>
              <a:t>Ledasiam</a:t>
            </a:r>
            <a:r>
              <a:rPr lang="en-US"/>
              <a:t> information and</a:t>
            </a:r>
          </a:p>
          <a:p>
            <a:r>
              <a:rPr lang="en-US"/>
              <a:t>Click – Creation of the ceremony program and</a:t>
            </a:r>
          </a:p>
          <a:p>
            <a:r>
              <a:rPr lang="en-US"/>
              <a:t>Click – Printing of the Academic transcript in the same sequence as the graduation progression</a:t>
            </a:r>
          </a:p>
        </p:txBody>
      </p:sp>
      <p:sp>
        <p:nvSpPr>
          <p:cNvPr id="4" name="Slide Number Placeholder 3">
            <a:extLst>
              <a:ext uri="{FF2B5EF4-FFF2-40B4-BE49-F238E27FC236}">
                <a16:creationId xmlns:a16="http://schemas.microsoft.com/office/drawing/2014/main" id="{AEA08C95-E369-C7A4-A1FA-96B4FEA97301}"/>
              </a:ext>
            </a:extLst>
          </p:cNvPr>
          <p:cNvSpPr>
            <a:spLocks noGrp="1"/>
          </p:cNvSpPr>
          <p:nvPr>
            <p:ph type="sldNum" sz="quarter" idx="5"/>
          </p:nvPr>
        </p:nvSpPr>
        <p:spPr/>
        <p:txBody>
          <a:bodyPr/>
          <a:lstStyle/>
          <a:p>
            <a:fld id="{50467EC7-768D-4577-A6D7-B3C7D626A683}" type="slidenum">
              <a:rPr lang="en-ZA" smtClean="0"/>
              <a:t>41</a:t>
            </a:fld>
            <a:endParaRPr lang="en-ZA"/>
          </a:p>
        </p:txBody>
      </p:sp>
    </p:spTree>
    <p:extLst>
      <p:ext uri="{BB962C8B-B14F-4D97-AF65-F5344CB8AC3E}">
        <p14:creationId xmlns:p14="http://schemas.microsoft.com/office/powerpoint/2010/main" val="37418630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62E48-DC51-546B-1F54-DF46BB7364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86BAE-E314-6125-8732-ADB95373C4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3E98D-2C1B-DEA9-F0B3-89CA316C6581}"/>
              </a:ext>
            </a:extLst>
          </p:cNvPr>
          <p:cNvSpPr>
            <a:spLocks noGrp="1"/>
          </p:cNvSpPr>
          <p:nvPr>
            <p:ph type="body" idx="1"/>
          </p:nvPr>
        </p:nvSpPr>
        <p:spPr/>
        <p:txBody>
          <a:bodyPr/>
          <a:lstStyle/>
          <a:p>
            <a:r>
              <a:rPr lang="en-US"/>
              <a:t>The setup of the CV can very easily be done by</a:t>
            </a:r>
          </a:p>
          <a:p>
            <a:r>
              <a:rPr lang="en-US"/>
              <a:t>Click – Defining the textual data type then</a:t>
            </a:r>
          </a:p>
          <a:p>
            <a:r>
              <a:rPr lang="en-US"/>
              <a:t>Click – Linking the type to an SOD to recognize it as a CV and</a:t>
            </a:r>
          </a:p>
          <a:p>
            <a:r>
              <a:rPr lang="en-US"/>
              <a:t>Click – Finaly entering the graduate’s CV information</a:t>
            </a:r>
          </a:p>
        </p:txBody>
      </p:sp>
      <p:sp>
        <p:nvSpPr>
          <p:cNvPr id="4" name="Slide Number Placeholder 3">
            <a:extLst>
              <a:ext uri="{FF2B5EF4-FFF2-40B4-BE49-F238E27FC236}">
                <a16:creationId xmlns:a16="http://schemas.microsoft.com/office/drawing/2014/main" id="{524B1381-3973-653A-6FE1-082611121F80}"/>
              </a:ext>
            </a:extLst>
          </p:cNvPr>
          <p:cNvSpPr>
            <a:spLocks noGrp="1"/>
          </p:cNvSpPr>
          <p:nvPr>
            <p:ph type="sldNum" sz="quarter" idx="5"/>
          </p:nvPr>
        </p:nvSpPr>
        <p:spPr/>
        <p:txBody>
          <a:bodyPr/>
          <a:lstStyle/>
          <a:p>
            <a:fld id="{50467EC7-768D-4577-A6D7-B3C7D626A683}" type="slidenum">
              <a:rPr lang="en-ZA" smtClean="0"/>
              <a:t>42</a:t>
            </a:fld>
            <a:endParaRPr lang="en-ZA"/>
          </a:p>
        </p:txBody>
      </p:sp>
    </p:spTree>
    <p:extLst>
      <p:ext uri="{BB962C8B-B14F-4D97-AF65-F5344CB8AC3E}">
        <p14:creationId xmlns:p14="http://schemas.microsoft.com/office/powerpoint/2010/main" val="152505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83154-E6D5-FFAF-65A0-0B7DED4CA6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8444B7-59B1-9886-F8CF-4E376C4E2A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CA5E5C-14E4-1E2C-CBE5-9FE927B39C5C}"/>
              </a:ext>
            </a:extLst>
          </p:cNvPr>
          <p:cNvSpPr>
            <a:spLocks noGrp="1"/>
          </p:cNvSpPr>
          <p:nvPr>
            <p:ph type="body" idx="1"/>
          </p:nvPr>
        </p:nvSpPr>
        <p:spPr/>
        <p:txBody>
          <a:bodyPr/>
          <a:lstStyle/>
          <a:p>
            <a:r>
              <a:rPr lang="en-US"/>
              <a:t>The setup of the Merit rewards can very easily be done by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Click – Identify which merit rewards you want printed on the Graduation Program</a:t>
            </a:r>
            <a:endParaRPr lang="en-ZA"/>
          </a:p>
          <a:p>
            <a:pPr marL="0" marR="0" lvl="0" indent="0" algn="l" defTabSz="914400" rtl="0" eaLnBrk="1" fontAlgn="auto" latinLnBrk="0" hangingPunct="1">
              <a:lnSpc>
                <a:spcPct val="100000"/>
              </a:lnSpc>
              <a:spcBef>
                <a:spcPts val="0"/>
              </a:spcBef>
              <a:spcAft>
                <a:spcPts val="0"/>
              </a:spcAft>
              <a:buClrTx/>
              <a:buSzTx/>
              <a:buFontTx/>
              <a:buNone/>
              <a:tabLst/>
              <a:defRPr/>
            </a:pPr>
            <a:r>
              <a:rPr lang="en-US"/>
              <a:t>Click – Link the graduate to the merit reward</a:t>
            </a:r>
            <a:endParaRPr lang="en-ZA"/>
          </a:p>
          <a:p>
            <a:endParaRPr lang="en-US"/>
          </a:p>
        </p:txBody>
      </p:sp>
      <p:sp>
        <p:nvSpPr>
          <p:cNvPr id="4" name="Slide Number Placeholder 3">
            <a:extLst>
              <a:ext uri="{FF2B5EF4-FFF2-40B4-BE49-F238E27FC236}">
                <a16:creationId xmlns:a16="http://schemas.microsoft.com/office/drawing/2014/main" id="{66AF56A6-F366-D1C5-91FE-95C085C95AB8}"/>
              </a:ext>
            </a:extLst>
          </p:cNvPr>
          <p:cNvSpPr>
            <a:spLocks noGrp="1"/>
          </p:cNvSpPr>
          <p:nvPr>
            <p:ph type="sldNum" sz="quarter" idx="5"/>
          </p:nvPr>
        </p:nvSpPr>
        <p:spPr/>
        <p:txBody>
          <a:bodyPr/>
          <a:lstStyle/>
          <a:p>
            <a:fld id="{50467EC7-768D-4577-A6D7-B3C7D626A683}" type="slidenum">
              <a:rPr lang="en-ZA" smtClean="0"/>
              <a:t>43</a:t>
            </a:fld>
            <a:endParaRPr lang="en-ZA"/>
          </a:p>
        </p:txBody>
      </p:sp>
    </p:spTree>
    <p:extLst>
      <p:ext uri="{BB962C8B-B14F-4D97-AF65-F5344CB8AC3E}">
        <p14:creationId xmlns:p14="http://schemas.microsoft.com/office/powerpoint/2010/main" val="33432962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3998C-8C2D-94DF-4476-2AD88F1739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706F1E-84BE-69B4-641E-61070B1C1A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A0EE57-A91D-4A28-1BA2-86F299A841CC}"/>
              </a:ext>
            </a:extLst>
          </p:cNvPr>
          <p:cNvSpPr>
            <a:spLocks noGrp="1"/>
          </p:cNvSpPr>
          <p:nvPr>
            <p:ph type="body" idx="1"/>
          </p:nvPr>
        </p:nvSpPr>
        <p:spPr/>
        <p:txBody>
          <a:bodyPr/>
          <a:lstStyle/>
          <a:p>
            <a:r>
              <a:rPr lang="en-US"/>
              <a:t>We again used the </a:t>
            </a:r>
            <a:r>
              <a:rPr lang="en-US" err="1"/>
              <a:t>icoms</a:t>
            </a:r>
            <a:r>
              <a:rPr lang="en-US"/>
              <a:t> technology on </a:t>
            </a:r>
            <a:r>
              <a:rPr lang="en-US" err="1"/>
              <a:t>ITSintegrator</a:t>
            </a:r>
            <a:r>
              <a:rPr lang="en-US"/>
              <a:t> to automate and generate a program from data already captured on the system.  This means that we do not have to manually capture or use mail merge to create a ceremony outside of the ITS system.</a:t>
            </a:r>
          </a:p>
          <a:p>
            <a:r>
              <a:rPr lang="en-US"/>
              <a:t>Click - Our ceremony programs welcome statement is in four languages and we used specific tags to make this possible</a:t>
            </a:r>
          </a:p>
          <a:p>
            <a:r>
              <a:rPr lang="en-US"/>
              <a:t>Click - The static information of the program are typed on the rtf used and can easily be changed if some of the information changes from ceremony to ceremony or from year to year</a:t>
            </a:r>
          </a:p>
          <a:p>
            <a:r>
              <a:rPr lang="en-US"/>
              <a:t>The use of </a:t>
            </a:r>
            <a:r>
              <a:rPr lang="en-US" err="1"/>
              <a:t>icoms</a:t>
            </a:r>
            <a:r>
              <a:rPr lang="en-US"/>
              <a:t> also allows us to e-mail the program to all graduates which saves a lost of printing costs.</a:t>
            </a:r>
          </a:p>
        </p:txBody>
      </p:sp>
      <p:sp>
        <p:nvSpPr>
          <p:cNvPr id="4" name="Slide Number Placeholder 3">
            <a:extLst>
              <a:ext uri="{FF2B5EF4-FFF2-40B4-BE49-F238E27FC236}">
                <a16:creationId xmlns:a16="http://schemas.microsoft.com/office/drawing/2014/main" id="{0D6DE079-9A1E-CA4B-079A-80566AEBA34B}"/>
              </a:ext>
            </a:extLst>
          </p:cNvPr>
          <p:cNvSpPr>
            <a:spLocks noGrp="1"/>
          </p:cNvSpPr>
          <p:nvPr>
            <p:ph type="sldNum" sz="quarter" idx="5"/>
          </p:nvPr>
        </p:nvSpPr>
        <p:spPr/>
        <p:txBody>
          <a:bodyPr/>
          <a:lstStyle/>
          <a:p>
            <a:fld id="{50467EC7-768D-4577-A6D7-B3C7D626A683}" type="slidenum">
              <a:rPr lang="en-ZA" smtClean="0"/>
              <a:t>44</a:t>
            </a:fld>
            <a:endParaRPr lang="en-ZA"/>
          </a:p>
        </p:txBody>
      </p:sp>
    </p:spTree>
    <p:extLst>
      <p:ext uri="{BB962C8B-B14F-4D97-AF65-F5344CB8AC3E}">
        <p14:creationId xmlns:p14="http://schemas.microsoft.com/office/powerpoint/2010/main" val="5377518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rtf for the </a:t>
            </a:r>
            <a:r>
              <a:rPr lang="en-US" err="1"/>
              <a:t>icoms</a:t>
            </a:r>
            <a:r>
              <a:rPr lang="en-US"/>
              <a:t> technology are setup into 3 categories of data already captured and no additional information need to be typed manually on the program</a:t>
            </a:r>
          </a:p>
          <a:p>
            <a:r>
              <a:rPr lang="en-US"/>
              <a:t>Click - Tag </a:t>
            </a:r>
            <a:r>
              <a:rPr lang="en-US" err="1"/>
              <a:t>StudGradProgramme</a:t>
            </a:r>
            <a:r>
              <a:rPr lang="en-US"/>
              <a:t> refers to the qualification and graduate information in the same sequence as the seating cards.  </a:t>
            </a:r>
          </a:p>
          <a:p>
            <a:r>
              <a:rPr lang="en-US"/>
              <a:t>Click – Note the Approved ID description and </a:t>
            </a:r>
            <a:r>
              <a:rPr lang="en-US" err="1"/>
              <a:t>Qualificaiton</a:t>
            </a:r>
            <a:r>
              <a:rPr lang="en-US"/>
              <a:t> Full name are printed as the heading of the program and then the student’s who graduates under this heading</a:t>
            </a:r>
          </a:p>
          <a:p>
            <a:r>
              <a:rPr lang="en-US"/>
              <a:t>Click – Tag </a:t>
            </a:r>
            <a:r>
              <a:rPr lang="en-US" err="1"/>
              <a:t>StudMerit</a:t>
            </a:r>
            <a:r>
              <a:rPr lang="en-US"/>
              <a:t> refers to the merit rewards already captured and</a:t>
            </a:r>
          </a:p>
          <a:p>
            <a:r>
              <a:rPr lang="en-US"/>
              <a:t>Click – </a:t>
            </a:r>
            <a:r>
              <a:rPr lang="en-US" err="1"/>
              <a:t>StudTextualRmarks</a:t>
            </a:r>
            <a:r>
              <a:rPr lang="en-US"/>
              <a:t> refers to the graduate CV and Laudations also previously entered.</a:t>
            </a:r>
          </a:p>
          <a:p>
            <a:r>
              <a:rPr lang="en-US"/>
              <a:t>All data is thus available on the system and ready to be used.  This again saves a lot of time and effort from staff and </a:t>
            </a:r>
            <a:r>
              <a:rPr lang="en-US" err="1"/>
              <a:t>programms</a:t>
            </a:r>
            <a:r>
              <a:rPr lang="en-US"/>
              <a:t> need not be manually typed up and validated to ensure correctness.</a:t>
            </a:r>
            <a:endParaRPr lang="en-ZA"/>
          </a:p>
        </p:txBody>
      </p:sp>
      <p:sp>
        <p:nvSpPr>
          <p:cNvPr id="4" name="Slide Number Placeholder 3"/>
          <p:cNvSpPr>
            <a:spLocks noGrp="1"/>
          </p:cNvSpPr>
          <p:nvPr>
            <p:ph type="sldNum" sz="quarter" idx="5"/>
          </p:nvPr>
        </p:nvSpPr>
        <p:spPr/>
        <p:txBody>
          <a:bodyPr/>
          <a:lstStyle/>
          <a:p>
            <a:fld id="{50467EC7-768D-4577-A6D7-B3C7D626A683}" type="slidenum">
              <a:rPr lang="en-ZA" smtClean="0"/>
              <a:t>45</a:t>
            </a:fld>
            <a:endParaRPr lang="en-ZA"/>
          </a:p>
        </p:txBody>
      </p:sp>
    </p:spTree>
    <p:extLst>
      <p:ext uri="{BB962C8B-B14F-4D97-AF65-F5344CB8AC3E}">
        <p14:creationId xmlns:p14="http://schemas.microsoft.com/office/powerpoint/2010/main" val="3907335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the different communication methods we use to keep the graduate informed before the ceremony as well as after the ceremony</a:t>
            </a:r>
            <a:endParaRPr lang="en-ZA"/>
          </a:p>
        </p:txBody>
      </p:sp>
      <p:sp>
        <p:nvSpPr>
          <p:cNvPr id="4" name="Slide Number Placeholder 3"/>
          <p:cNvSpPr>
            <a:spLocks noGrp="1"/>
          </p:cNvSpPr>
          <p:nvPr>
            <p:ph type="sldNum" sz="quarter" idx="5"/>
          </p:nvPr>
        </p:nvSpPr>
        <p:spPr/>
        <p:txBody>
          <a:bodyPr/>
          <a:lstStyle/>
          <a:p>
            <a:fld id="{50467EC7-768D-4577-A6D7-B3C7D626A683}" type="slidenum">
              <a:rPr lang="en-ZA" smtClean="0"/>
              <a:t>6</a:t>
            </a:fld>
            <a:endParaRPr lang="en-ZA"/>
          </a:p>
        </p:txBody>
      </p:sp>
    </p:spTree>
    <p:extLst>
      <p:ext uri="{BB962C8B-B14F-4D97-AF65-F5344CB8AC3E}">
        <p14:creationId xmlns:p14="http://schemas.microsoft.com/office/powerpoint/2010/main" val="8645457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just a re-cap of the simplistic process UJ follows to manage the graduation </a:t>
            </a:r>
            <a:r>
              <a:rPr lang="en-US" err="1"/>
              <a:t>programme</a:t>
            </a:r>
            <a:r>
              <a:rPr lang="en-US"/>
              <a:t> and making sure that ceremony chaos are prevented and data integrity are upheld</a:t>
            </a:r>
            <a:endParaRPr lang="en-ZA"/>
          </a:p>
        </p:txBody>
      </p:sp>
      <p:sp>
        <p:nvSpPr>
          <p:cNvPr id="4" name="Slide Number Placeholder 3"/>
          <p:cNvSpPr>
            <a:spLocks noGrp="1"/>
          </p:cNvSpPr>
          <p:nvPr>
            <p:ph type="sldNum" sz="quarter" idx="5"/>
          </p:nvPr>
        </p:nvSpPr>
        <p:spPr/>
        <p:txBody>
          <a:bodyPr/>
          <a:lstStyle/>
          <a:p>
            <a:fld id="{50467EC7-768D-4577-A6D7-B3C7D626A683}" type="slidenum">
              <a:rPr lang="en-ZA" smtClean="0"/>
              <a:t>46</a:t>
            </a:fld>
            <a:endParaRPr lang="en-ZA"/>
          </a:p>
        </p:txBody>
      </p:sp>
    </p:spTree>
    <p:extLst>
      <p:ext uri="{BB962C8B-B14F-4D97-AF65-F5344CB8AC3E}">
        <p14:creationId xmlns:p14="http://schemas.microsoft.com/office/powerpoint/2010/main" val="13897846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DD3CB-C2C7-5099-CD70-E5D0FFAD72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40E439-6272-447B-546C-EEE717D8CE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63B3E-2544-1232-B8EE-90D2984D34CF}"/>
              </a:ext>
            </a:extLst>
          </p:cNvPr>
          <p:cNvSpPr>
            <a:spLocks noGrp="1"/>
          </p:cNvSpPr>
          <p:nvPr>
            <p:ph type="body" idx="1"/>
          </p:nvPr>
        </p:nvSpPr>
        <p:spPr/>
        <p:txBody>
          <a:bodyPr/>
          <a:lstStyle/>
          <a:p>
            <a:endParaRPr lang="en-ZA"/>
          </a:p>
        </p:txBody>
      </p:sp>
      <p:sp>
        <p:nvSpPr>
          <p:cNvPr id="4" name="Slide Number Placeholder 3">
            <a:extLst>
              <a:ext uri="{FF2B5EF4-FFF2-40B4-BE49-F238E27FC236}">
                <a16:creationId xmlns:a16="http://schemas.microsoft.com/office/drawing/2014/main" id="{3684D394-E0E3-7074-1571-6453F6E6EEBF}"/>
              </a:ext>
            </a:extLst>
          </p:cNvPr>
          <p:cNvSpPr>
            <a:spLocks noGrp="1"/>
          </p:cNvSpPr>
          <p:nvPr>
            <p:ph type="sldNum" sz="quarter" idx="5"/>
          </p:nvPr>
        </p:nvSpPr>
        <p:spPr/>
        <p:txBody>
          <a:bodyPr/>
          <a:lstStyle/>
          <a:p>
            <a:fld id="{50467EC7-768D-4577-A6D7-B3C7D626A683}" type="slidenum">
              <a:rPr lang="en-ZA" smtClean="0"/>
              <a:t>47</a:t>
            </a:fld>
            <a:endParaRPr lang="en-ZA"/>
          </a:p>
        </p:txBody>
      </p:sp>
    </p:spTree>
    <p:extLst>
      <p:ext uri="{BB962C8B-B14F-4D97-AF65-F5344CB8AC3E}">
        <p14:creationId xmlns:p14="http://schemas.microsoft.com/office/powerpoint/2010/main" val="25571637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BPMN – Business Process Modelling tools</a:t>
            </a:r>
            <a:endParaRPr lang="en-ZA"/>
          </a:p>
        </p:txBody>
      </p:sp>
      <p:sp>
        <p:nvSpPr>
          <p:cNvPr id="4" name="Slide Number Placeholder 3"/>
          <p:cNvSpPr>
            <a:spLocks noGrp="1"/>
          </p:cNvSpPr>
          <p:nvPr>
            <p:ph type="sldNum" sz="quarter" idx="5"/>
          </p:nvPr>
        </p:nvSpPr>
        <p:spPr/>
        <p:txBody>
          <a:bodyPr/>
          <a:lstStyle/>
          <a:p>
            <a:fld id="{50467EC7-768D-4577-A6D7-B3C7D626A683}" type="slidenum">
              <a:rPr lang="en-ZA" smtClean="0"/>
              <a:t>50</a:t>
            </a:fld>
            <a:endParaRPr lang="en-ZA"/>
          </a:p>
        </p:txBody>
      </p:sp>
    </p:spTree>
    <p:extLst>
      <p:ext uri="{BB962C8B-B14F-4D97-AF65-F5344CB8AC3E}">
        <p14:creationId xmlns:p14="http://schemas.microsoft.com/office/powerpoint/2010/main" val="14956030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897C5-7AD5-2B91-FFC8-57ACFA683E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DEE887-2DA9-B988-29ED-83A9AAA1D5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0BCAA1-B83B-A991-E510-2EB8272B2EA2}"/>
              </a:ext>
            </a:extLst>
          </p:cNvPr>
          <p:cNvSpPr>
            <a:spLocks noGrp="1"/>
          </p:cNvSpPr>
          <p:nvPr>
            <p:ph type="body" idx="1"/>
          </p:nvPr>
        </p:nvSpPr>
        <p:spPr/>
        <p:txBody>
          <a:bodyPr/>
          <a:lstStyle/>
          <a:p>
            <a:endParaRPr lang="en-ZA"/>
          </a:p>
        </p:txBody>
      </p:sp>
      <p:sp>
        <p:nvSpPr>
          <p:cNvPr id="4" name="Slide Number Placeholder 3">
            <a:extLst>
              <a:ext uri="{FF2B5EF4-FFF2-40B4-BE49-F238E27FC236}">
                <a16:creationId xmlns:a16="http://schemas.microsoft.com/office/drawing/2014/main" id="{1F3FD5F3-A177-7A75-77C8-0640733C796E}"/>
              </a:ext>
            </a:extLst>
          </p:cNvPr>
          <p:cNvSpPr>
            <a:spLocks noGrp="1"/>
          </p:cNvSpPr>
          <p:nvPr>
            <p:ph type="sldNum" sz="quarter" idx="5"/>
          </p:nvPr>
        </p:nvSpPr>
        <p:spPr/>
        <p:txBody>
          <a:bodyPr/>
          <a:lstStyle/>
          <a:p>
            <a:fld id="{50467EC7-768D-4577-A6D7-B3C7D626A683}" type="slidenum">
              <a:rPr lang="en-ZA" smtClean="0"/>
              <a:t>51</a:t>
            </a:fld>
            <a:endParaRPr lang="en-ZA"/>
          </a:p>
        </p:txBody>
      </p:sp>
    </p:spTree>
    <p:extLst>
      <p:ext uri="{BB962C8B-B14F-4D97-AF65-F5344CB8AC3E}">
        <p14:creationId xmlns:p14="http://schemas.microsoft.com/office/powerpoint/2010/main" val="24965823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9BD30-BEB9-41A2-62F3-8A1918AF04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9AFC13-37BC-1C21-6B8A-56D80876EA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FFAF07-BBAF-1EE0-E699-B724D5FD14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Further Process mapping to identify automation / technology opportunities which could include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Outstanding fees and payments automation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Verification of payments on the ceremony date and release of certificates timeously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Facial recognition can ensure further security on the day of the ceremony</a:t>
            </a:r>
          </a:p>
          <a:p>
            <a:endParaRPr lang="en-ZA"/>
          </a:p>
        </p:txBody>
      </p:sp>
      <p:sp>
        <p:nvSpPr>
          <p:cNvPr id="4" name="Slide Number Placeholder 3">
            <a:extLst>
              <a:ext uri="{FF2B5EF4-FFF2-40B4-BE49-F238E27FC236}">
                <a16:creationId xmlns:a16="http://schemas.microsoft.com/office/drawing/2014/main" id="{B7BE5C96-0FFE-0611-9926-581E3C2E1FB6}"/>
              </a:ext>
            </a:extLst>
          </p:cNvPr>
          <p:cNvSpPr>
            <a:spLocks noGrp="1"/>
          </p:cNvSpPr>
          <p:nvPr>
            <p:ph type="sldNum" sz="quarter" idx="5"/>
          </p:nvPr>
        </p:nvSpPr>
        <p:spPr/>
        <p:txBody>
          <a:bodyPr/>
          <a:lstStyle/>
          <a:p>
            <a:fld id="{50467EC7-768D-4577-A6D7-B3C7D626A683}" type="slidenum">
              <a:rPr lang="en-ZA" smtClean="0"/>
              <a:t>52</a:t>
            </a:fld>
            <a:endParaRPr lang="en-ZA"/>
          </a:p>
        </p:txBody>
      </p:sp>
    </p:spTree>
    <p:extLst>
      <p:ext uri="{BB962C8B-B14F-4D97-AF65-F5344CB8AC3E}">
        <p14:creationId xmlns:p14="http://schemas.microsoft.com/office/powerpoint/2010/main" val="35317681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50467EC7-768D-4577-A6D7-B3C7D626A683}" type="slidenum">
              <a:rPr lang="en-ZA" smtClean="0"/>
              <a:t>53</a:t>
            </a:fld>
            <a:endParaRPr lang="en-ZA"/>
          </a:p>
        </p:txBody>
      </p:sp>
    </p:spTree>
    <p:extLst>
      <p:ext uri="{BB962C8B-B14F-4D97-AF65-F5344CB8AC3E}">
        <p14:creationId xmlns:p14="http://schemas.microsoft.com/office/powerpoint/2010/main" val="3035845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F93CE-C35B-3765-70A6-2454956121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AA0D6B-E8AE-816E-98C0-5D1375D5DE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2102DC-D829-2832-F52A-FF21EFEF7A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ZA"/>
          </a:p>
        </p:txBody>
      </p:sp>
      <p:sp>
        <p:nvSpPr>
          <p:cNvPr id="4" name="Slide Number Placeholder 3">
            <a:extLst>
              <a:ext uri="{FF2B5EF4-FFF2-40B4-BE49-F238E27FC236}">
                <a16:creationId xmlns:a16="http://schemas.microsoft.com/office/drawing/2014/main" id="{D38517C9-7F58-C6C0-FB01-B069832075F0}"/>
              </a:ext>
            </a:extLst>
          </p:cNvPr>
          <p:cNvSpPr>
            <a:spLocks noGrp="1"/>
          </p:cNvSpPr>
          <p:nvPr>
            <p:ph type="sldNum" sz="quarter" idx="5"/>
          </p:nvPr>
        </p:nvSpPr>
        <p:spPr/>
        <p:txBody>
          <a:bodyPr/>
          <a:lstStyle/>
          <a:p>
            <a:fld id="{50467EC7-768D-4577-A6D7-B3C7D626A683}" type="slidenum">
              <a:rPr lang="en-ZA" smtClean="0"/>
              <a:t>7</a:t>
            </a:fld>
            <a:endParaRPr lang="en-ZA"/>
          </a:p>
        </p:txBody>
      </p:sp>
    </p:spTree>
    <p:extLst>
      <p:ext uri="{BB962C8B-B14F-4D97-AF65-F5344CB8AC3E}">
        <p14:creationId xmlns:p14="http://schemas.microsoft.com/office/powerpoint/2010/main" val="3962840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D4004-61D2-E249-D34A-04DEFC94BA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6F7626-50A5-0986-791E-DF7524A098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2D37FA-DF67-F60C-5F68-8F16973499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r>
              <a:rPr lang="en-ZA"/>
              <a:t>Graduates can navigate to our </a:t>
            </a:r>
            <a:r>
              <a:rPr lang="en-ZA" err="1"/>
              <a:t>whatsapp</a:t>
            </a:r>
            <a:r>
              <a:rPr lang="en-ZA"/>
              <a:t> chat function via the contact us information on our website and talk to a call centre agent</a:t>
            </a:r>
          </a:p>
        </p:txBody>
      </p:sp>
      <p:sp>
        <p:nvSpPr>
          <p:cNvPr id="4" name="Slide Number Placeholder 3">
            <a:extLst>
              <a:ext uri="{FF2B5EF4-FFF2-40B4-BE49-F238E27FC236}">
                <a16:creationId xmlns:a16="http://schemas.microsoft.com/office/drawing/2014/main" id="{AB4C328C-62F6-1E22-1FC6-B48698C07832}"/>
              </a:ext>
            </a:extLst>
          </p:cNvPr>
          <p:cNvSpPr>
            <a:spLocks noGrp="1"/>
          </p:cNvSpPr>
          <p:nvPr>
            <p:ph type="sldNum" sz="quarter" idx="5"/>
          </p:nvPr>
        </p:nvSpPr>
        <p:spPr/>
        <p:txBody>
          <a:bodyPr/>
          <a:lstStyle/>
          <a:p>
            <a:fld id="{50467EC7-768D-4577-A6D7-B3C7D626A683}" type="slidenum">
              <a:rPr lang="en-ZA" smtClean="0"/>
              <a:t>8</a:t>
            </a:fld>
            <a:endParaRPr lang="en-ZA"/>
          </a:p>
        </p:txBody>
      </p:sp>
    </p:spTree>
    <p:extLst>
      <p:ext uri="{BB962C8B-B14F-4D97-AF65-F5344CB8AC3E}">
        <p14:creationId xmlns:p14="http://schemas.microsoft.com/office/powerpoint/2010/main" val="3959221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78E9C-D9CE-F0A7-DAA2-D423F9AC60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65B97E-C6CA-9006-6224-51DB5142D0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FEAE98-5717-AD43-C228-390DD4B6521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Click - We have a chatbot available on our website where graduates can enquire about general as well as personal information about their graduation ceremony.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Click - This integration is available from the </a:t>
            </a:r>
            <a:r>
              <a:rPr lang="en-US" sz="1200" err="1"/>
              <a:t>ITSintegrator</a:t>
            </a:r>
            <a:r>
              <a:rPr lang="en-US" sz="1200"/>
              <a:t> environment when setup via SSTUD8-1</a:t>
            </a:r>
          </a:p>
          <a:p>
            <a:endParaRPr lang="en-ZA"/>
          </a:p>
        </p:txBody>
      </p:sp>
      <p:sp>
        <p:nvSpPr>
          <p:cNvPr id="4" name="Slide Number Placeholder 3">
            <a:extLst>
              <a:ext uri="{FF2B5EF4-FFF2-40B4-BE49-F238E27FC236}">
                <a16:creationId xmlns:a16="http://schemas.microsoft.com/office/drawing/2014/main" id="{CAAFF7D5-C710-05CA-AFA3-5FE8469A0AC1}"/>
              </a:ext>
            </a:extLst>
          </p:cNvPr>
          <p:cNvSpPr>
            <a:spLocks noGrp="1"/>
          </p:cNvSpPr>
          <p:nvPr>
            <p:ph type="sldNum" sz="quarter" idx="5"/>
          </p:nvPr>
        </p:nvSpPr>
        <p:spPr/>
        <p:txBody>
          <a:bodyPr/>
          <a:lstStyle/>
          <a:p>
            <a:fld id="{50467EC7-768D-4577-A6D7-B3C7D626A683}" type="slidenum">
              <a:rPr lang="en-ZA" smtClean="0"/>
              <a:t>9</a:t>
            </a:fld>
            <a:endParaRPr lang="en-ZA"/>
          </a:p>
        </p:txBody>
      </p:sp>
    </p:spTree>
    <p:extLst>
      <p:ext uri="{BB962C8B-B14F-4D97-AF65-F5344CB8AC3E}">
        <p14:creationId xmlns:p14="http://schemas.microsoft.com/office/powerpoint/2010/main" val="925378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50467EC7-768D-4577-A6D7-B3C7D626A683}" type="slidenum">
              <a:rPr lang="en-ZA" smtClean="0"/>
              <a:t>10</a:t>
            </a:fld>
            <a:endParaRPr lang="en-ZA"/>
          </a:p>
        </p:txBody>
      </p:sp>
    </p:spTree>
    <p:extLst>
      <p:ext uri="{BB962C8B-B14F-4D97-AF65-F5344CB8AC3E}">
        <p14:creationId xmlns:p14="http://schemas.microsoft.com/office/powerpoint/2010/main" val="3490026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ZA"/>
          </a:p>
        </p:txBody>
      </p:sp>
      <p:sp>
        <p:nvSpPr>
          <p:cNvPr id="4" name="Slide Number Placeholder 3"/>
          <p:cNvSpPr>
            <a:spLocks noGrp="1"/>
          </p:cNvSpPr>
          <p:nvPr>
            <p:ph type="sldNum" sz="quarter" idx="5"/>
          </p:nvPr>
        </p:nvSpPr>
        <p:spPr/>
        <p:txBody>
          <a:bodyPr/>
          <a:lstStyle/>
          <a:p>
            <a:fld id="{50467EC7-768D-4577-A6D7-B3C7D626A683}" type="slidenum">
              <a:rPr lang="en-ZA" smtClean="0"/>
              <a:t>11</a:t>
            </a:fld>
            <a:endParaRPr lang="en-ZA"/>
          </a:p>
        </p:txBody>
      </p:sp>
    </p:spTree>
    <p:extLst>
      <p:ext uri="{BB962C8B-B14F-4D97-AF65-F5344CB8AC3E}">
        <p14:creationId xmlns:p14="http://schemas.microsoft.com/office/powerpoint/2010/main" val="3509237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F2C8B-9C24-7876-572B-2F48B74AE8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B6C03EA1-CA0E-5BDB-006C-04F2DD5BC1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D0BE54EB-6729-F566-FA69-AE6985E50E29}"/>
              </a:ext>
            </a:extLst>
          </p:cNvPr>
          <p:cNvSpPr>
            <a:spLocks noGrp="1"/>
          </p:cNvSpPr>
          <p:nvPr>
            <p:ph type="dt" sz="half" idx="10"/>
          </p:nvPr>
        </p:nvSpPr>
        <p:spPr/>
        <p:txBody>
          <a:bodyPr/>
          <a:lstStyle/>
          <a:p>
            <a:fld id="{D7935F38-FF0B-4449-B33F-D18A7B962458}" type="datetimeFigureOut">
              <a:rPr lang="en-ZA" smtClean="0"/>
              <a:t>2025/03/05</a:t>
            </a:fld>
            <a:endParaRPr lang="en-ZA"/>
          </a:p>
        </p:txBody>
      </p:sp>
      <p:sp>
        <p:nvSpPr>
          <p:cNvPr id="5" name="Footer Placeholder 4">
            <a:extLst>
              <a:ext uri="{FF2B5EF4-FFF2-40B4-BE49-F238E27FC236}">
                <a16:creationId xmlns:a16="http://schemas.microsoft.com/office/drawing/2014/main" id="{DF711F5D-8DBB-F5F8-FEE0-5CEAA1460E6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E89985C-32B5-3208-8A7B-99D191722782}"/>
              </a:ext>
            </a:extLst>
          </p:cNvPr>
          <p:cNvSpPr>
            <a:spLocks noGrp="1"/>
          </p:cNvSpPr>
          <p:nvPr>
            <p:ph type="sldNum" sz="quarter" idx="12"/>
          </p:nvPr>
        </p:nvSpPr>
        <p:spPr/>
        <p:txBody>
          <a:bodyPr/>
          <a:lstStyle/>
          <a:p>
            <a:fld id="{1FC1DD83-BDD5-47D1-84F9-A6C37811AD04}" type="slidenum">
              <a:rPr lang="en-ZA" smtClean="0"/>
              <a:t>‹#›</a:t>
            </a:fld>
            <a:endParaRPr lang="en-ZA"/>
          </a:p>
        </p:txBody>
      </p:sp>
    </p:spTree>
    <p:extLst>
      <p:ext uri="{BB962C8B-B14F-4D97-AF65-F5344CB8AC3E}">
        <p14:creationId xmlns:p14="http://schemas.microsoft.com/office/powerpoint/2010/main" val="839541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39F80-4A72-2997-C446-0F40F33E8E90}"/>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7FCC43A4-5DCD-7D4B-9443-C3C0D6D829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E712274-ECA7-543A-955E-9F3FC21F0DAF}"/>
              </a:ext>
            </a:extLst>
          </p:cNvPr>
          <p:cNvSpPr>
            <a:spLocks noGrp="1"/>
          </p:cNvSpPr>
          <p:nvPr>
            <p:ph type="dt" sz="half" idx="10"/>
          </p:nvPr>
        </p:nvSpPr>
        <p:spPr/>
        <p:txBody>
          <a:bodyPr/>
          <a:lstStyle/>
          <a:p>
            <a:fld id="{D7935F38-FF0B-4449-B33F-D18A7B962458}" type="datetimeFigureOut">
              <a:rPr lang="en-ZA" smtClean="0"/>
              <a:t>2025/03/05</a:t>
            </a:fld>
            <a:endParaRPr lang="en-ZA"/>
          </a:p>
        </p:txBody>
      </p:sp>
      <p:sp>
        <p:nvSpPr>
          <p:cNvPr id="5" name="Footer Placeholder 4">
            <a:extLst>
              <a:ext uri="{FF2B5EF4-FFF2-40B4-BE49-F238E27FC236}">
                <a16:creationId xmlns:a16="http://schemas.microsoft.com/office/drawing/2014/main" id="{B053F0E4-1CFD-B935-85FB-F105B2340FF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D9B020-CCEB-86AF-629E-EFF5177DDE60}"/>
              </a:ext>
            </a:extLst>
          </p:cNvPr>
          <p:cNvSpPr>
            <a:spLocks noGrp="1"/>
          </p:cNvSpPr>
          <p:nvPr>
            <p:ph type="sldNum" sz="quarter" idx="12"/>
          </p:nvPr>
        </p:nvSpPr>
        <p:spPr/>
        <p:txBody>
          <a:bodyPr/>
          <a:lstStyle/>
          <a:p>
            <a:fld id="{1FC1DD83-BDD5-47D1-84F9-A6C37811AD04}" type="slidenum">
              <a:rPr lang="en-ZA" smtClean="0"/>
              <a:t>‹#›</a:t>
            </a:fld>
            <a:endParaRPr lang="en-ZA"/>
          </a:p>
        </p:txBody>
      </p:sp>
    </p:spTree>
    <p:extLst>
      <p:ext uri="{BB962C8B-B14F-4D97-AF65-F5344CB8AC3E}">
        <p14:creationId xmlns:p14="http://schemas.microsoft.com/office/powerpoint/2010/main" val="2698837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412839-A116-7C87-F63C-EBA4F07131E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4BCE8DA5-C4D2-7515-A110-6B53CEEEFC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B3D3A04-2BB1-3BE9-9BCB-6074608A8203}"/>
              </a:ext>
            </a:extLst>
          </p:cNvPr>
          <p:cNvSpPr>
            <a:spLocks noGrp="1"/>
          </p:cNvSpPr>
          <p:nvPr>
            <p:ph type="dt" sz="half" idx="10"/>
          </p:nvPr>
        </p:nvSpPr>
        <p:spPr/>
        <p:txBody>
          <a:bodyPr/>
          <a:lstStyle/>
          <a:p>
            <a:fld id="{D7935F38-FF0B-4449-B33F-D18A7B962458}" type="datetimeFigureOut">
              <a:rPr lang="en-ZA" smtClean="0"/>
              <a:t>2025/03/05</a:t>
            </a:fld>
            <a:endParaRPr lang="en-ZA"/>
          </a:p>
        </p:txBody>
      </p:sp>
      <p:sp>
        <p:nvSpPr>
          <p:cNvPr id="5" name="Footer Placeholder 4">
            <a:extLst>
              <a:ext uri="{FF2B5EF4-FFF2-40B4-BE49-F238E27FC236}">
                <a16:creationId xmlns:a16="http://schemas.microsoft.com/office/drawing/2014/main" id="{BFBACD05-EEBF-0119-7F6C-DB46398C7D4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EBC0569-ADB8-18A7-6004-C645500565DC}"/>
              </a:ext>
            </a:extLst>
          </p:cNvPr>
          <p:cNvSpPr>
            <a:spLocks noGrp="1"/>
          </p:cNvSpPr>
          <p:nvPr>
            <p:ph type="sldNum" sz="quarter" idx="12"/>
          </p:nvPr>
        </p:nvSpPr>
        <p:spPr/>
        <p:txBody>
          <a:bodyPr/>
          <a:lstStyle/>
          <a:p>
            <a:fld id="{1FC1DD83-BDD5-47D1-84F9-A6C37811AD04}" type="slidenum">
              <a:rPr lang="en-ZA" smtClean="0"/>
              <a:t>‹#›</a:t>
            </a:fld>
            <a:endParaRPr lang="en-ZA"/>
          </a:p>
        </p:txBody>
      </p:sp>
    </p:spTree>
    <p:extLst>
      <p:ext uri="{BB962C8B-B14F-4D97-AF65-F5344CB8AC3E}">
        <p14:creationId xmlns:p14="http://schemas.microsoft.com/office/powerpoint/2010/main" val="1411295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white block">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2907" y="192742"/>
            <a:ext cx="11806186" cy="6472517"/>
          </a:xfrm>
          <a:prstGeom prst="rect">
            <a:avLst/>
          </a:prstGeom>
        </p:spPr>
      </p:pic>
      <p:sp>
        <p:nvSpPr>
          <p:cNvPr id="15" name="Rectangle 14"/>
          <p:cNvSpPr/>
          <p:nvPr userDrawn="1"/>
        </p:nvSpPr>
        <p:spPr>
          <a:xfrm>
            <a:off x="10022541" y="4720197"/>
            <a:ext cx="1757083" cy="17612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userDrawn="1"/>
        </p:nvPicPr>
        <p:blipFill>
          <a:blip r:embed="rId3"/>
          <a:stretch>
            <a:fillRect/>
          </a:stretch>
        </p:blipFill>
        <p:spPr>
          <a:xfrm>
            <a:off x="9986682" y="4684290"/>
            <a:ext cx="1833843" cy="1837900"/>
          </a:xfrm>
          <a:prstGeom prst="rect">
            <a:avLst/>
          </a:prstGeom>
        </p:spPr>
      </p:pic>
      <p:sp>
        <p:nvSpPr>
          <p:cNvPr id="7" name="Rectangle 6"/>
          <p:cNvSpPr/>
          <p:nvPr userDrawn="1"/>
        </p:nvSpPr>
        <p:spPr>
          <a:xfrm>
            <a:off x="448235" y="4720197"/>
            <a:ext cx="9413501" cy="1761285"/>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750311" y="4980501"/>
            <a:ext cx="8716418" cy="450338"/>
          </a:xfrm>
        </p:spPr>
        <p:txBody>
          <a:bodyPr tIns="0" rIns="0" bIns="0" anchor="t">
            <a:noAutofit/>
          </a:bodyPr>
          <a:lstStyle>
            <a:lvl1pPr algn="l">
              <a:lnSpc>
                <a:spcPct val="100000"/>
              </a:lnSpc>
              <a:spcBef>
                <a:spcPts val="0"/>
              </a:spcBef>
              <a:defRPr sz="2800" b="1" cap="none" baseline="0">
                <a:solidFill>
                  <a:schemeClr val="tx1">
                    <a:lumMod val="50000"/>
                  </a:schemeClr>
                </a:solidFill>
              </a:defRPr>
            </a:lvl1pPr>
          </a:lstStyle>
          <a:p>
            <a:r>
              <a:rPr lang="en-US"/>
              <a:t>Add presentation title</a:t>
            </a:r>
            <a:endParaRPr lang="en-ZA"/>
          </a:p>
        </p:txBody>
      </p:sp>
      <p:sp>
        <p:nvSpPr>
          <p:cNvPr id="10" name="Text Placeholder 9"/>
          <p:cNvSpPr>
            <a:spLocks noGrp="1"/>
          </p:cNvSpPr>
          <p:nvPr>
            <p:ph type="body" sz="quarter" idx="10" hasCustomPrompt="1"/>
          </p:nvPr>
        </p:nvSpPr>
        <p:spPr>
          <a:xfrm>
            <a:off x="750311" y="5439804"/>
            <a:ext cx="8716418" cy="277906"/>
          </a:xfrm>
        </p:spPr>
        <p:txBody>
          <a:bodyPr tIns="0" rIns="0" bIns="0" anchor="t">
            <a:noAutofit/>
          </a:bodyPr>
          <a:lstStyle>
            <a:lvl1pPr marL="0" indent="0">
              <a:lnSpc>
                <a:spcPct val="100000"/>
              </a:lnSpc>
              <a:spcBef>
                <a:spcPts val="0"/>
              </a:spcBef>
              <a:buNone/>
              <a:defRPr sz="2000">
                <a:solidFill>
                  <a:schemeClr val="accent2"/>
                </a:solidFill>
              </a:defRPr>
            </a:lvl1pPr>
          </a:lstStyle>
          <a:p>
            <a:pPr lvl="0"/>
            <a:r>
              <a:rPr lang="en-US"/>
              <a:t>Add subtitle</a:t>
            </a:r>
            <a:endParaRPr lang="en-GB"/>
          </a:p>
        </p:txBody>
      </p:sp>
      <p:sp>
        <p:nvSpPr>
          <p:cNvPr id="12" name="Text Placeholder 11"/>
          <p:cNvSpPr>
            <a:spLocks noGrp="1"/>
          </p:cNvSpPr>
          <p:nvPr>
            <p:ph type="body" sz="quarter" idx="11" hasCustomPrompt="1"/>
          </p:nvPr>
        </p:nvSpPr>
        <p:spPr>
          <a:xfrm>
            <a:off x="750888" y="5986979"/>
            <a:ext cx="4583112" cy="306245"/>
          </a:xfrm>
        </p:spPr>
        <p:txBody>
          <a:bodyPr vert="horz" lIns="0" tIns="0" rIns="0" bIns="0" rtlCol="0" anchor="t">
            <a:noAutofit/>
          </a:bodyPr>
          <a:lstStyle>
            <a:lvl1pPr marL="0" indent="0">
              <a:buNone/>
              <a:defRPr lang="en-US" sz="1800" b="1" cap="none" spc="-30" baseline="0" smtClean="0">
                <a:solidFill>
                  <a:schemeClr val="tx1">
                    <a:lumMod val="50000"/>
                  </a:schemeClr>
                </a:solidFill>
                <a:latin typeface="+mj-lt"/>
                <a:ea typeface="+mj-ea"/>
                <a:cs typeface="+mj-cs"/>
              </a:defRPr>
            </a:lvl1pPr>
            <a:lvl2pPr>
              <a:defRPr lang="en-US" smtClean="0"/>
            </a:lvl2pPr>
            <a:lvl3pPr>
              <a:defRPr lang="en-US" smtClean="0"/>
            </a:lvl3pPr>
            <a:lvl4pPr>
              <a:defRPr lang="en-US" smtClean="0"/>
            </a:lvl4pPr>
            <a:lvl5pPr>
              <a:defRPr lang="en-GB"/>
            </a:lvl5pPr>
          </a:lstStyle>
          <a:p>
            <a:pPr marL="165100" lvl="0" indent="-165100">
              <a:lnSpc>
                <a:spcPct val="100000"/>
              </a:lnSpc>
              <a:spcBef>
                <a:spcPts val="0"/>
              </a:spcBef>
            </a:pPr>
            <a:r>
              <a:rPr lang="en-US"/>
              <a:t>Add date</a:t>
            </a:r>
            <a:endParaRPr lang="en-GB"/>
          </a:p>
        </p:txBody>
      </p:sp>
    </p:spTree>
    <p:extLst>
      <p:ext uri="{BB962C8B-B14F-4D97-AF65-F5344CB8AC3E}">
        <p14:creationId xmlns:p14="http://schemas.microsoft.com/office/powerpoint/2010/main" val="1676778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1A1511-273A-4739-A288-5640800F0FF3}"/>
              </a:ext>
            </a:extLst>
          </p:cNvPr>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2" name="Title 1"/>
          <p:cNvSpPr>
            <a:spLocks noGrp="1"/>
          </p:cNvSpPr>
          <p:nvPr>
            <p:ph type="title"/>
          </p:nvPr>
        </p:nvSpPr>
        <p:spPr>
          <a:xfrm>
            <a:off x="609600" y="228600"/>
            <a:ext cx="10972800" cy="533400"/>
          </a:xfrm>
        </p:spPr>
        <p:txBody>
          <a:bodyPr/>
          <a:lstStyle>
            <a:lvl1pPr algn="l">
              <a:defRPr sz="1600" b="1" i="0">
                <a:solidFill>
                  <a:srgbClr val="D95900"/>
                </a:solidFill>
                <a:latin typeface="Arial"/>
                <a:cs typeface="Arial"/>
              </a:defRPr>
            </a:lvl1pPr>
          </a:lstStyle>
          <a:p>
            <a:r>
              <a:rPr lang="en-US"/>
              <a:t>Click to edit Master title style</a:t>
            </a:r>
          </a:p>
        </p:txBody>
      </p:sp>
      <p:sp>
        <p:nvSpPr>
          <p:cNvPr id="7" name="Text Placeholder 5"/>
          <p:cNvSpPr>
            <a:spLocks noGrp="1"/>
          </p:cNvSpPr>
          <p:nvPr>
            <p:ph type="body" sz="quarter" idx="10"/>
          </p:nvPr>
        </p:nvSpPr>
        <p:spPr>
          <a:xfrm>
            <a:off x="609600" y="1189038"/>
            <a:ext cx="10972800" cy="4079875"/>
          </a:xfrm>
        </p:spPr>
        <p:txBody>
          <a:bodyPr/>
          <a:lstStyle>
            <a:lvl1pPr>
              <a:buFont typeface="Arial" pitchFamily="34" charset="0"/>
              <a:buChar char="•"/>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Tree>
    <p:extLst>
      <p:ext uri="{BB962C8B-B14F-4D97-AF65-F5344CB8AC3E}">
        <p14:creationId xmlns:p14="http://schemas.microsoft.com/office/powerpoint/2010/main" val="656694873"/>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DE59F-ADBF-39C1-ADD9-057AEE9CB90B}"/>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E1E5D38F-F89B-D830-4866-F686DD2287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582B4C6-BCCC-8209-812F-9ECEA39F9B92}"/>
              </a:ext>
            </a:extLst>
          </p:cNvPr>
          <p:cNvSpPr>
            <a:spLocks noGrp="1"/>
          </p:cNvSpPr>
          <p:nvPr>
            <p:ph type="dt" sz="half" idx="10"/>
          </p:nvPr>
        </p:nvSpPr>
        <p:spPr/>
        <p:txBody>
          <a:bodyPr/>
          <a:lstStyle/>
          <a:p>
            <a:fld id="{D7935F38-FF0B-4449-B33F-D18A7B962458}" type="datetimeFigureOut">
              <a:rPr lang="en-ZA" smtClean="0"/>
              <a:t>2025/03/05</a:t>
            </a:fld>
            <a:endParaRPr lang="en-ZA"/>
          </a:p>
        </p:txBody>
      </p:sp>
      <p:sp>
        <p:nvSpPr>
          <p:cNvPr id="5" name="Footer Placeholder 4">
            <a:extLst>
              <a:ext uri="{FF2B5EF4-FFF2-40B4-BE49-F238E27FC236}">
                <a16:creationId xmlns:a16="http://schemas.microsoft.com/office/drawing/2014/main" id="{8DCCE6C3-A195-76E9-9EBE-E0E6EC466C8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CF72456-F2EA-1E50-1224-60A1D375C75D}"/>
              </a:ext>
            </a:extLst>
          </p:cNvPr>
          <p:cNvSpPr>
            <a:spLocks noGrp="1"/>
          </p:cNvSpPr>
          <p:nvPr>
            <p:ph type="sldNum" sz="quarter" idx="12"/>
          </p:nvPr>
        </p:nvSpPr>
        <p:spPr/>
        <p:txBody>
          <a:bodyPr/>
          <a:lstStyle/>
          <a:p>
            <a:fld id="{1FC1DD83-BDD5-47D1-84F9-A6C37811AD04}" type="slidenum">
              <a:rPr lang="en-ZA" smtClean="0"/>
              <a:t>‹#›</a:t>
            </a:fld>
            <a:endParaRPr lang="en-ZA"/>
          </a:p>
        </p:txBody>
      </p:sp>
    </p:spTree>
    <p:extLst>
      <p:ext uri="{BB962C8B-B14F-4D97-AF65-F5344CB8AC3E}">
        <p14:creationId xmlns:p14="http://schemas.microsoft.com/office/powerpoint/2010/main" val="2848113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E7D50-6903-0E40-FFF3-4E9DEF1782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F060683B-BB31-A8D3-6BBD-40C7A8CB10D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3D1F34-3667-9CF5-90DC-A6447001B985}"/>
              </a:ext>
            </a:extLst>
          </p:cNvPr>
          <p:cNvSpPr>
            <a:spLocks noGrp="1"/>
          </p:cNvSpPr>
          <p:nvPr>
            <p:ph type="dt" sz="half" idx="10"/>
          </p:nvPr>
        </p:nvSpPr>
        <p:spPr/>
        <p:txBody>
          <a:bodyPr/>
          <a:lstStyle/>
          <a:p>
            <a:fld id="{D7935F38-FF0B-4449-B33F-D18A7B962458}" type="datetimeFigureOut">
              <a:rPr lang="en-ZA" smtClean="0"/>
              <a:t>2025/03/05</a:t>
            </a:fld>
            <a:endParaRPr lang="en-ZA"/>
          </a:p>
        </p:txBody>
      </p:sp>
      <p:sp>
        <p:nvSpPr>
          <p:cNvPr id="5" name="Footer Placeholder 4">
            <a:extLst>
              <a:ext uri="{FF2B5EF4-FFF2-40B4-BE49-F238E27FC236}">
                <a16:creationId xmlns:a16="http://schemas.microsoft.com/office/drawing/2014/main" id="{52318F31-EC05-34A4-B56E-B9C818DCECC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47439CC-C84E-E4CC-F9D5-8B86EC0CA12E}"/>
              </a:ext>
            </a:extLst>
          </p:cNvPr>
          <p:cNvSpPr>
            <a:spLocks noGrp="1"/>
          </p:cNvSpPr>
          <p:nvPr>
            <p:ph type="sldNum" sz="quarter" idx="12"/>
          </p:nvPr>
        </p:nvSpPr>
        <p:spPr/>
        <p:txBody>
          <a:bodyPr/>
          <a:lstStyle/>
          <a:p>
            <a:fld id="{1FC1DD83-BDD5-47D1-84F9-A6C37811AD04}" type="slidenum">
              <a:rPr lang="en-ZA" smtClean="0"/>
              <a:t>‹#›</a:t>
            </a:fld>
            <a:endParaRPr lang="en-ZA"/>
          </a:p>
        </p:txBody>
      </p:sp>
    </p:spTree>
    <p:extLst>
      <p:ext uri="{BB962C8B-B14F-4D97-AF65-F5344CB8AC3E}">
        <p14:creationId xmlns:p14="http://schemas.microsoft.com/office/powerpoint/2010/main" val="2194838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7C820-EB22-B8EC-D7A4-086A65068353}"/>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C2DC06B-CBDE-BE98-127E-0E0977F4C6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291AAC95-3EA7-BAC9-7AAB-4825072FBD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43741EDD-CB62-CAFE-6C6F-E54A84E9D834}"/>
              </a:ext>
            </a:extLst>
          </p:cNvPr>
          <p:cNvSpPr>
            <a:spLocks noGrp="1"/>
          </p:cNvSpPr>
          <p:nvPr>
            <p:ph type="dt" sz="half" idx="10"/>
          </p:nvPr>
        </p:nvSpPr>
        <p:spPr/>
        <p:txBody>
          <a:bodyPr/>
          <a:lstStyle/>
          <a:p>
            <a:fld id="{D7935F38-FF0B-4449-B33F-D18A7B962458}" type="datetimeFigureOut">
              <a:rPr lang="en-ZA" smtClean="0"/>
              <a:t>2025/03/05</a:t>
            </a:fld>
            <a:endParaRPr lang="en-ZA"/>
          </a:p>
        </p:txBody>
      </p:sp>
      <p:sp>
        <p:nvSpPr>
          <p:cNvPr id="6" name="Footer Placeholder 5">
            <a:extLst>
              <a:ext uri="{FF2B5EF4-FFF2-40B4-BE49-F238E27FC236}">
                <a16:creationId xmlns:a16="http://schemas.microsoft.com/office/drawing/2014/main" id="{C395196C-0D44-0570-35E4-A4FA322485D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52D9676D-1B6A-F95E-5CAF-613BFF8982F3}"/>
              </a:ext>
            </a:extLst>
          </p:cNvPr>
          <p:cNvSpPr>
            <a:spLocks noGrp="1"/>
          </p:cNvSpPr>
          <p:nvPr>
            <p:ph type="sldNum" sz="quarter" idx="12"/>
          </p:nvPr>
        </p:nvSpPr>
        <p:spPr/>
        <p:txBody>
          <a:bodyPr/>
          <a:lstStyle/>
          <a:p>
            <a:fld id="{1FC1DD83-BDD5-47D1-84F9-A6C37811AD04}" type="slidenum">
              <a:rPr lang="en-ZA" smtClean="0"/>
              <a:t>‹#›</a:t>
            </a:fld>
            <a:endParaRPr lang="en-ZA"/>
          </a:p>
        </p:txBody>
      </p:sp>
    </p:spTree>
    <p:extLst>
      <p:ext uri="{BB962C8B-B14F-4D97-AF65-F5344CB8AC3E}">
        <p14:creationId xmlns:p14="http://schemas.microsoft.com/office/powerpoint/2010/main" val="3114429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EF934-4DAF-9493-5E48-CB279CE2F946}"/>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03B0998B-AA65-4076-DE5B-15F80D3EDC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963D3C-C957-0D99-3AFC-4088D790BD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ABF5C442-C78E-EDEC-C713-E52137E6E9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96AD92-A73F-9AF2-454A-C0624BA5D7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EDAA33F4-D6DF-6714-B690-D14A006D5A4B}"/>
              </a:ext>
            </a:extLst>
          </p:cNvPr>
          <p:cNvSpPr>
            <a:spLocks noGrp="1"/>
          </p:cNvSpPr>
          <p:nvPr>
            <p:ph type="dt" sz="half" idx="10"/>
          </p:nvPr>
        </p:nvSpPr>
        <p:spPr/>
        <p:txBody>
          <a:bodyPr/>
          <a:lstStyle/>
          <a:p>
            <a:fld id="{D7935F38-FF0B-4449-B33F-D18A7B962458}" type="datetimeFigureOut">
              <a:rPr lang="en-ZA" smtClean="0"/>
              <a:t>2025/03/05</a:t>
            </a:fld>
            <a:endParaRPr lang="en-ZA"/>
          </a:p>
        </p:txBody>
      </p:sp>
      <p:sp>
        <p:nvSpPr>
          <p:cNvPr id="8" name="Footer Placeholder 7">
            <a:extLst>
              <a:ext uri="{FF2B5EF4-FFF2-40B4-BE49-F238E27FC236}">
                <a16:creationId xmlns:a16="http://schemas.microsoft.com/office/drawing/2014/main" id="{DD57D4BB-9FED-B448-8CDC-8241BAC5656C}"/>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BD1E1DC3-3406-0BFD-DED2-F78BA94893CC}"/>
              </a:ext>
            </a:extLst>
          </p:cNvPr>
          <p:cNvSpPr>
            <a:spLocks noGrp="1"/>
          </p:cNvSpPr>
          <p:nvPr>
            <p:ph type="sldNum" sz="quarter" idx="12"/>
          </p:nvPr>
        </p:nvSpPr>
        <p:spPr/>
        <p:txBody>
          <a:bodyPr/>
          <a:lstStyle/>
          <a:p>
            <a:fld id="{1FC1DD83-BDD5-47D1-84F9-A6C37811AD04}" type="slidenum">
              <a:rPr lang="en-ZA" smtClean="0"/>
              <a:t>‹#›</a:t>
            </a:fld>
            <a:endParaRPr lang="en-ZA"/>
          </a:p>
        </p:txBody>
      </p:sp>
    </p:spTree>
    <p:extLst>
      <p:ext uri="{BB962C8B-B14F-4D97-AF65-F5344CB8AC3E}">
        <p14:creationId xmlns:p14="http://schemas.microsoft.com/office/powerpoint/2010/main" val="2065848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DC218-ACA3-59EA-C75F-4FD430753690}"/>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3A91E2C1-4FC9-80CE-6762-699780E791FB}"/>
              </a:ext>
            </a:extLst>
          </p:cNvPr>
          <p:cNvSpPr>
            <a:spLocks noGrp="1"/>
          </p:cNvSpPr>
          <p:nvPr>
            <p:ph type="dt" sz="half" idx="10"/>
          </p:nvPr>
        </p:nvSpPr>
        <p:spPr/>
        <p:txBody>
          <a:bodyPr/>
          <a:lstStyle/>
          <a:p>
            <a:fld id="{D7935F38-FF0B-4449-B33F-D18A7B962458}" type="datetimeFigureOut">
              <a:rPr lang="en-ZA" smtClean="0"/>
              <a:t>2025/03/05</a:t>
            </a:fld>
            <a:endParaRPr lang="en-ZA"/>
          </a:p>
        </p:txBody>
      </p:sp>
      <p:sp>
        <p:nvSpPr>
          <p:cNvPr id="4" name="Footer Placeholder 3">
            <a:extLst>
              <a:ext uri="{FF2B5EF4-FFF2-40B4-BE49-F238E27FC236}">
                <a16:creationId xmlns:a16="http://schemas.microsoft.com/office/drawing/2014/main" id="{F0BED98F-E342-B8CC-A814-65E52D46BD8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A3CF6BAB-2AAC-101C-D2B9-C9A43F89A988}"/>
              </a:ext>
            </a:extLst>
          </p:cNvPr>
          <p:cNvSpPr>
            <a:spLocks noGrp="1"/>
          </p:cNvSpPr>
          <p:nvPr>
            <p:ph type="sldNum" sz="quarter" idx="12"/>
          </p:nvPr>
        </p:nvSpPr>
        <p:spPr/>
        <p:txBody>
          <a:bodyPr/>
          <a:lstStyle/>
          <a:p>
            <a:fld id="{1FC1DD83-BDD5-47D1-84F9-A6C37811AD04}" type="slidenum">
              <a:rPr lang="en-ZA" smtClean="0"/>
              <a:t>‹#›</a:t>
            </a:fld>
            <a:endParaRPr lang="en-ZA"/>
          </a:p>
        </p:txBody>
      </p:sp>
    </p:spTree>
    <p:extLst>
      <p:ext uri="{BB962C8B-B14F-4D97-AF65-F5344CB8AC3E}">
        <p14:creationId xmlns:p14="http://schemas.microsoft.com/office/powerpoint/2010/main" val="671610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CC847C-8A22-9549-F256-904DD6CA3497}"/>
              </a:ext>
            </a:extLst>
          </p:cNvPr>
          <p:cNvSpPr>
            <a:spLocks noGrp="1"/>
          </p:cNvSpPr>
          <p:nvPr>
            <p:ph type="dt" sz="half" idx="10"/>
          </p:nvPr>
        </p:nvSpPr>
        <p:spPr/>
        <p:txBody>
          <a:bodyPr/>
          <a:lstStyle/>
          <a:p>
            <a:fld id="{D7935F38-FF0B-4449-B33F-D18A7B962458}" type="datetimeFigureOut">
              <a:rPr lang="en-ZA" smtClean="0"/>
              <a:t>2025/03/05</a:t>
            </a:fld>
            <a:endParaRPr lang="en-ZA"/>
          </a:p>
        </p:txBody>
      </p:sp>
      <p:sp>
        <p:nvSpPr>
          <p:cNvPr id="3" name="Footer Placeholder 2">
            <a:extLst>
              <a:ext uri="{FF2B5EF4-FFF2-40B4-BE49-F238E27FC236}">
                <a16:creationId xmlns:a16="http://schemas.microsoft.com/office/drawing/2014/main" id="{E397661C-A072-1BCC-EB56-6828D822B6A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3C9E082B-E51D-C74D-1626-6B3DA7B869CA}"/>
              </a:ext>
            </a:extLst>
          </p:cNvPr>
          <p:cNvSpPr>
            <a:spLocks noGrp="1"/>
          </p:cNvSpPr>
          <p:nvPr>
            <p:ph type="sldNum" sz="quarter" idx="12"/>
          </p:nvPr>
        </p:nvSpPr>
        <p:spPr/>
        <p:txBody>
          <a:bodyPr/>
          <a:lstStyle/>
          <a:p>
            <a:fld id="{1FC1DD83-BDD5-47D1-84F9-A6C37811AD04}" type="slidenum">
              <a:rPr lang="en-ZA" smtClean="0"/>
              <a:t>‹#›</a:t>
            </a:fld>
            <a:endParaRPr lang="en-ZA"/>
          </a:p>
        </p:txBody>
      </p:sp>
    </p:spTree>
    <p:extLst>
      <p:ext uri="{BB962C8B-B14F-4D97-AF65-F5344CB8AC3E}">
        <p14:creationId xmlns:p14="http://schemas.microsoft.com/office/powerpoint/2010/main" val="1020490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321D2-8A08-4899-E989-02CABC62CF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5231327E-35C1-5F7B-5A3D-E89BDC4F0E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D2815A37-6F96-5090-E6AA-96489DDAEC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B33FE7-3049-ED8A-533D-2D5EB6732FA7}"/>
              </a:ext>
            </a:extLst>
          </p:cNvPr>
          <p:cNvSpPr>
            <a:spLocks noGrp="1"/>
          </p:cNvSpPr>
          <p:nvPr>
            <p:ph type="dt" sz="half" idx="10"/>
          </p:nvPr>
        </p:nvSpPr>
        <p:spPr/>
        <p:txBody>
          <a:bodyPr/>
          <a:lstStyle/>
          <a:p>
            <a:fld id="{D7935F38-FF0B-4449-B33F-D18A7B962458}" type="datetimeFigureOut">
              <a:rPr lang="en-ZA" smtClean="0"/>
              <a:t>2025/03/05</a:t>
            </a:fld>
            <a:endParaRPr lang="en-ZA"/>
          </a:p>
        </p:txBody>
      </p:sp>
      <p:sp>
        <p:nvSpPr>
          <p:cNvPr id="6" name="Footer Placeholder 5">
            <a:extLst>
              <a:ext uri="{FF2B5EF4-FFF2-40B4-BE49-F238E27FC236}">
                <a16:creationId xmlns:a16="http://schemas.microsoft.com/office/drawing/2014/main" id="{05414867-3718-A620-77BF-85F6D4ACFA4A}"/>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4C05E696-731A-3410-8EC6-E5340A053580}"/>
              </a:ext>
            </a:extLst>
          </p:cNvPr>
          <p:cNvSpPr>
            <a:spLocks noGrp="1"/>
          </p:cNvSpPr>
          <p:nvPr>
            <p:ph type="sldNum" sz="quarter" idx="12"/>
          </p:nvPr>
        </p:nvSpPr>
        <p:spPr/>
        <p:txBody>
          <a:bodyPr/>
          <a:lstStyle/>
          <a:p>
            <a:fld id="{1FC1DD83-BDD5-47D1-84F9-A6C37811AD04}" type="slidenum">
              <a:rPr lang="en-ZA" smtClean="0"/>
              <a:t>‹#›</a:t>
            </a:fld>
            <a:endParaRPr lang="en-ZA"/>
          </a:p>
        </p:txBody>
      </p:sp>
    </p:spTree>
    <p:extLst>
      <p:ext uri="{BB962C8B-B14F-4D97-AF65-F5344CB8AC3E}">
        <p14:creationId xmlns:p14="http://schemas.microsoft.com/office/powerpoint/2010/main" val="217001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2959A-A9B3-C308-3830-0A24FCF0C4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0DD0D2F4-6D28-546D-76CA-386E2CE076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BA543231-430E-ED89-6A61-0D41B30444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71C764-B6A5-246F-13AB-856B8E7B2D60}"/>
              </a:ext>
            </a:extLst>
          </p:cNvPr>
          <p:cNvSpPr>
            <a:spLocks noGrp="1"/>
          </p:cNvSpPr>
          <p:nvPr>
            <p:ph type="dt" sz="half" idx="10"/>
          </p:nvPr>
        </p:nvSpPr>
        <p:spPr/>
        <p:txBody>
          <a:bodyPr/>
          <a:lstStyle/>
          <a:p>
            <a:fld id="{D7935F38-FF0B-4449-B33F-D18A7B962458}" type="datetimeFigureOut">
              <a:rPr lang="en-ZA" smtClean="0"/>
              <a:t>2025/03/05</a:t>
            </a:fld>
            <a:endParaRPr lang="en-ZA"/>
          </a:p>
        </p:txBody>
      </p:sp>
      <p:sp>
        <p:nvSpPr>
          <p:cNvPr id="6" name="Footer Placeholder 5">
            <a:extLst>
              <a:ext uri="{FF2B5EF4-FFF2-40B4-BE49-F238E27FC236}">
                <a16:creationId xmlns:a16="http://schemas.microsoft.com/office/drawing/2014/main" id="{0FFC5A62-9C1D-77F7-8714-C4A9BAE435DC}"/>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14D6EC1-71AE-FA16-D57C-523AC2D34274}"/>
              </a:ext>
            </a:extLst>
          </p:cNvPr>
          <p:cNvSpPr>
            <a:spLocks noGrp="1"/>
          </p:cNvSpPr>
          <p:nvPr>
            <p:ph type="sldNum" sz="quarter" idx="12"/>
          </p:nvPr>
        </p:nvSpPr>
        <p:spPr/>
        <p:txBody>
          <a:bodyPr/>
          <a:lstStyle/>
          <a:p>
            <a:fld id="{1FC1DD83-BDD5-47D1-84F9-A6C37811AD04}" type="slidenum">
              <a:rPr lang="en-ZA" smtClean="0"/>
              <a:t>‹#›</a:t>
            </a:fld>
            <a:endParaRPr lang="en-ZA"/>
          </a:p>
        </p:txBody>
      </p:sp>
    </p:spTree>
    <p:extLst>
      <p:ext uri="{BB962C8B-B14F-4D97-AF65-F5344CB8AC3E}">
        <p14:creationId xmlns:p14="http://schemas.microsoft.com/office/powerpoint/2010/main" val="1092790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6464F0-D69E-A614-0D59-2DA8E27872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9A7438CE-3EEE-07C6-DCC7-857B015636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518450C-39FA-E76B-7484-D9DDA2E50D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935F38-FF0B-4449-B33F-D18A7B962458}" type="datetimeFigureOut">
              <a:rPr lang="en-ZA" smtClean="0"/>
              <a:t>2025/03/05</a:t>
            </a:fld>
            <a:endParaRPr lang="en-ZA"/>
          </a:p>
        </p:txBody>
      </p:sp>
      <p:sp>
        <p:nvSpPr>
          <p:cNvPr id="5" name="Footer Placeholder 4">
            <a:extLst>
              <a:ext uri="{FF2B5EF4-FFF2-40B4-BE49-F238E27FC236}">
                <a16:creationId xmlns:a16="http://schemas.microsoft.com/office/drawing/2014/main" id="{8752E61B-EC8A-DFDD-3F68-61FEB7BFCE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ZA"/>
          </a:p>
        </p:txBody>
      </p:sp>
      <p:sp>
        <p:nvSpPr>
          <p:cNvPr id="6" name="Slide Number Placeholder 5">
            <a:extLst>
              <a:ext uri="{FF2B5EF4-FFF2-40B4-BE49-F238E27FC236}">
                <a16:creationId xmlns:a16="http://schemas.microsoft.com/office/drawing/2014/main" id="{2085903B-2618-AF0C-1DC0-DA82F1949E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FC1DD83-BDD5-47D1-84F9-A6C37811AD04}" type="slidenum">
              <a:rPr lang="en-ZA" smtClean="0"/>
              <a:t>‹#›</a:t>
            </a:fld>
            <a:endParaRPr lang="en-ZA"/>
          </a:p>
        </p:txBody>
      </p:sp>
    </p:spTree>
    <p:extLst>
      <p:ext uri="{BB962C8B-B14F-4D97-AF65-F5344CB8AC3E}">
        <p14:creationId xmlns:p14="http://schemas.microsoft.com/office/powerpoint/2010/main" val="3966647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8.png"/><Relationship Id="rId7" Type="http://schemas.openxmlformats.org/officeDocument/2006/relationships/diagramColors" Target="../diagrams/colors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8.png"/><Relationship Id="rId7" Type="http://schemas.openxmlformats.org/officeDocument/2006/relationships/image" Target="../media/image38.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emf"/></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youtu.be/gr2-JwLl7t0" TargetMode="Externa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53.png"/><Relationship Id="rId18" Type="http://schemas.openxmlformats.org/officeDocument/2006/relationships/customXml" Target="../ink/ink8.xml"/><Relationship Id="rId26" Type="http://schemas.openxmlformats.org/officeDocument/2006/relationships/customXml" Target="../ink/ink12.xml"/><Relationship Id="rId3" Type="http://schemas.openxmlformats.org/officeDocument/2006/relationships/image" Target="../media/image48.png"/><Relationship Id="rId21" Type="http://schemas.openxmlformats.org/officeDocument/2006/relationships/image" Target="../media/image57.png"/><Relationship Id="rId7" Type="http://schemas.openxmlformats.org/officeDocument/2006/relationships/image" Target="../media/image50.png"/><Relationship Id="rId12" Type="http://schemas.openxmlformats.org/officeDocument/2006/relationships/customXml" Target="../ink/ink5.xml"/><Relationship Id="rId17" Type="http://schemas.openxmlformats.org/officeDocument/2006/relationships/image" Target="../media/image55.png"/><Relationship Id="rId25" Type="http://schemas.openxmlformats.org/officeDocument/2006/relationships/image" Target="../media/image59.png"/><Relationship Id="rId2" Type="http://schemas.openxmlformats.org/officeDocument/2006/relationships/notesSlide" Target="../notesSlides/notesSlide20.xml"/><Relationship Id="rId16" Type="http://schemas.openxmlformats.org/officeDocument/2006/relationships/customXml" Target="../ink/ink7.xml"/><Relationship Id="rId20" Type="http://schemas.openxmlformats.org/officeDocument/2006/relationships/customXml" Target="../ink/ink9.xml"/><Relationship Id="rId29"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52.png"/><Relationship Id="rId24" Type="http://schemas.openxmlformats.org/officeDocument/2006/relationships/customXml" Target="../ink/ink11.xml"/><Relationship Id="rId5" Type="http://schemas.openxmlformats.org/officeDocument/2006/relationships/image" Target="../media/image49.png"/><Relationship Id="rId15" Type="http://schemas.openxmlformats.org/officeDocument/2006/relationships/image" Target="../media/image54.png"/><Relationship Id="rId23" Type="http://schemas.openxmlformats.org/officeDocument/2006/relationships/image" Target="../media/image58.png"/><Relationship Id="rId28" Type="http://schemas.openxmlformats.org/officeDocument/2006/relationships/customXml" Target="../ink/ink13.xml"/><Relationship Id="rId10" Type="http://schemas.openxmlformats.org/officeDocument/2006/relationships/customXml" Target="../ink/ink4.xml"/><Relationship Id="rId19" Type="http://schemas.openxmlformats.org/officeDocument/2006/relationships/image" Target="../media/image56.png"/><Relationship Id="rId4" Type="http://schemas.openxmlformats.org/officeDocument/2006/relationships/customXml" Target="../ink/ink1.xml"/><Relationship Id="rId9" Type="http://schemas.openxmlformats.org/officeDocument/2006/relationships/image" Target="../media/image51.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60.png"/><Relationship Id="rId30" Type="http://schemas.openxmlformats.org/officeDocument/2006/relationships/image" Target="../media/image8.png"/></Relationships>
</file>

<file path=ppt/slides/_rels/slide24.xml.rels><?xml version="1.0" encoding="UTF-8" standalone="yes"?>
<Relationships xmlns="http://schemas.openxmlformats.org/package/2006/relationships"><Relationship Id="rId13" Type="http://schemas.openxmlformats.org/officeDocument/2006/relationships/image" Target="../media/image67.png"/><Relationship Id="rId18" Type="http://schemas.openxmlformats.org/officeDocument/2006/relationships/customXml" Target="../ink/ink21.xml"/><Relationship Id="rId26" Type="http://schemas.openxmlformats.org/officeDocument/2006/relationships/customXml" Target="../ink/ink25.xml"/><Relationship Id="rId3" Type="http://schemas.openxmlformats.org/officeDocument/2006/relationships/image" Target="../media/image62.png"/><Relationship Id="rId21" Type="http://schemas.openxmlformats.org/officeDocument/2006/relationships/image" Target="../media/image71.png"/><Relationship Id="rId34" Type="http://schemas.openxmlformats.org/officeDocument/2006/relationships/customXml" Target="../ink/ink29.xml"/><Relationship Id="rId7" Type="http://schemas.openxmlformats.org/officeDocument/2006/relationships/image" Target="../media/image64.png"/><Relationship Id="rId12" Type="http://schemas.openxmlformats.org/officeDocument/2006/relationships/customXml" Target="../ink/ink18.xml"/><Relationship Id="rId17" Type="http://schemas.openxmlformats.org/officeDocument/2006/relationships/image" Target="../media/image69.png"/><Relationship Id="rId25" Type="http://schemas.openxmlformats.org/officeDocument/2006/relationships/image" Target="../media/image73.png"/><Relationship Id="rId33" Type="http://schemas.openxmlformats.org/officeDocument/2006/relationships/image" Target="../media/image76.png"/><Relationship Id="rId2" Type="http://schemas.openxmlformats.org/officeDocument/2006/relationships/notesSlide" Target="../notesSlides/notesSlide21.xml"/><Relationship Id="rId16" Type="http://schemas.openxmlformats.org/officeDocument/2006/relationships/customXml" Target="../ink/ink20.xml"/><Relationship Id="rId20" Type="http://schemas.openxmlformats.org/officeDocument/2006/relationships/customXml" Target="../ink/ink22.xml"/><Relationship Id="rId29"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customXml" Target="../ink/ink15.xml"/><Relationship Id="rId11" Type="http://schemas.openxmlformats.org/officeDocument/2006/relationships/image" Target="../media/image66.png"/><Relationship Id="rId24" Type="http://schemas.openxmlformats.org/officeDocument/2006/relationships/customXml" Target="../ink/ink24.xml"/><Relationship Id="rId32" Type="http://schemas.openxmlformats.org/officeDocument/2006/relationships/customXml" Target="../ink/ink28.xml"/><Relationship Id="rId5" Type="http://schemas.openxmlformats.org/officeDocument/2006/relationships/image" Target="../media/image63.png"/><Relationship Id="rId15" Type="http://schemas.openxmlformats.org/officeDocument/2006/relationships/image" Target="../media/image68.png"/><Relationship Id="rId23" Type="http://schemas.openxmlformats.org/officeDocument/2006/relationships/image" Target="../media/image72.png"/><Relationship Id="rId28" Type="http://schemas.openxmlformats.org/officeDocument/2006/relationships/customXml" Target="../ink/ink26.xml"/><Relationship Id="rId36" Type="http://schemas.openxmlformats.org/officeDocument/2006/relationships/image" Target="../media/image8.png"/><Relationship Id="rId10" Type="http://schemas.openxmlformats.org/officeDocument/2006/relationships/customXml" Target="../ink/ink17.xml"/><Relationship Id="rId19" Type="http://schemas.openxmlformats.org/officeDocument/2006/relationships/image" Target="../media/image70.png"/><Relationship Id="rId31" Type="http://schemas.openxmlformats.org/officeDocument/2006/relationships/image" Target="../media/image75.png"/><Relationship Id="rId4" Type="http://schemas.openxmlformats.org/officeDocument/2006/relationships/customXml" Target="../ink/ink14.xml"/><Relationship Id="rId9" Type="http://schemas.openxmlformats.org/officeDocument/2006/relationships/image" Target="../media/image65.png"/><Relationship Id="rId14" Type="http://schemas.openxmlformats.org/officeDocument/2006/relationships/customXml" Target="../ink/ink19.xml"/><Relationship Id="rId22" Type="http://schemas.openxmlformats.org/officeDocument/2006/relationships/customXml" Target="../ink/ink23.xml"/><Relationship Id="rId27" Type="http://schemas.openxmlformats.org/officeDocument/2006/relationships/image" Target="../media/image52.png"/><Relationship Id="rId30" Type="http://schemas.openxmlformats.org/officeDocument/2006/relationships/customXml" Target="../ink/ink27.xml"/><Relationship Id="rId35" Type="http://schemas.openxmlformats.org/officeDocument/2006/relationships/image" Target="../media/image77.png"/><Relationship Id="rId8" Type="http://schemas.openxmlformats.org/officeDocument/2006/relationships/customXml" Target="../ink/ink16.xm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9.png"/><Relationship Id="rId4"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cid:image001.png@01DA9D65.355E4840" TargetMode="External"/><Relationship Id="rId4" Type="http://schemas.openxmlformats.org/officeDocument/2006/relationships/image" Target="../media/image90.pn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44.xml.rels><?xml version="1.0" encoding="UTF-8" standalone="yes"?>
<Relationships xmlns="http://schemas.openxmlformats.org/package/2006/relationships"><Relationship Id="rId8" Type="http://schemas.openxmlformats.org/officeDocument/2006/relationships/customXml" Target="../ink/ink31.xml"/><Relationship Id="rId13"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8.png"/><Relationship Id="rId12" Type="http://schemas.openxmlformats.org/officeDocument/2006/relationships/customXml" Target="../ink/ink33.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image" Target="../media/image99.png"/><Relationship Id="rId5" Type="http://schemas.openxmlformats.org/officeDocument/2006/relationships/customXml" Target="../ink/ink30.xml"/><Relationship Id="rId10" Type="http://schemas.openxmlformats.org/officeDocument/2006/relationships/customXml" Target="../ink/ink32.xml"/><Relationship Id="rId4" Type="http://schemas.openxmlformats.org/officeDocument/2006/relationships/image" Target="../media/image96.png"/><Relationship Id="rId9" Type="http://schemas.openxmlformats.org/officeDocument/2006/relationships/image" Target="../media/image98.png"/></Relationships>
</file>

<file path=ppt/slides/_rels/slide45.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08.png"/><Relationship Id="rId18" Type="http://schemas.openxmlformats.org/officeDocument/2006/relationships/customXml" Target="../ink/ink38.xml"/><Relationship Id="rId26" Type="http://schemas.openxmlformats.org/officeDocument/2006/relationships/customXml" Target="../ink/ink42.xml"/><Relationship Id="rId3" Type="http://schemas.openxmlformats.org/officeDocument/2006/relationships/image" Target="../media/image101.png"/><Relationship Id="rId21" Type="http://schemas.openxmlformats.org/officeDocument/2006/relationships/image" Target="../media/image112.png"/><Relationship Id="rId7" Type="http://schemas.openxmlformats.org/officeDocument/2006/relationships/image" Target="../media/image8.png"/><Relationship Id="rId12" Type="http://schemas.openxmlformats.org/officeDocument/2006/relationships/customXml" Target="../ink/ink35.xml"/><Relationship Id="rId17" Type="http://schemas.openxmlformats.org/officeDocument/2006/relationships/image" Target="../media/image110.png"/><Relationship Id="rId25" Type="http://schemas.openxmlformats.org/officeDocument/2006/relationships/image" Target="../media/image114.png"/><Relationship Id="rId2" Type="http://schemas.openxmlformats.org/officeDocument/2006/relationships/notesSlide" Target="../notesSlides/notesSlide39.xml"/><Relationship Id="rId16" Type="http://schemas.openxmlformats.org/officeDocument/2006/relationships/customXml" Target="../ink/ink37.xml"/><Relationship Id="rId20" Type="http://schemas.openxmlformats.org/officeDocument/2006/relationships/customXml" Target="../ink/ink39.xml"/><Relationship Id="rId29"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7.png"/><Relationship Id="rId24" Type="http://schemas.openxmlformats.org/officeDocument/2006/relationships/customXml" Target="../ink/ink41.xml"/><Relationship Id="rId5" Type="http://schemas.openxmlformats.org/officeDocument/2006/relationships/image" Target="../media/image103.png"/><Relationship Id="rId15" Type="http://schemas.openxmlformats.org/officeDocument/2006/relationships/image" Target="../media/image109.png"/><Relationship Id="rId23" Type="http://schemas.openxmlformats.org/officeDocument/2006/relationships/image" Target="../media/image113.png"/><Relationship Id="rId28" Type="http://schemas.openxmlformats.org/officeDocument/2006/relationships/customXml" Target="../ink/ink43.xml"/><Relationship Id="rId10" Type="http://schemas.openxmlformats.org/officeDocument/2006/relationships/customXml" Target="../ink/ink34.xml"/><Relationship Id="rId19" Type="http://schemas.openxmlformats.org/officeDocument/2006/relationships/image" Target="../media/image111.png"/><Relationship Id="rId4" Type="http://schemas.openxmlformats.org/officeDocument/2006/relationships/image" Target="../media/image102.png"/><Relationship Id="rId9" Type="http://schemas.openxmlformats.org/officeDocument/2006/relationships/image" Target="../media/image106.png"/><Relationship Id="rId14" Type="http://schemas.openxmlformats.org/officeDocument/2006/relationships/customXml" Target="../ink/ink36.xml"/><Relationship Id="rId22" Type="http://schemas.openxmlformats.org/officeDocument/2006/relationships/customXml" Target="../ink/ink40.xml"/><Relationship Id="rId27" Type="http://schemas.openxmlformats.org/officeDocument/2006/relationships/image" Target="../media/image115.pn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5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128.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9.png"/><Relationship Id="rId4" Type="http://schemas.openxmlformats.org/officeDocument/2006/relationships/notesSlide" Target="../notesSlides/notesSlide4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jpe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8.png"/><Relationship Id="rId10" Type="http://schemas.openxmlformats.org/officeDocument/2006/relationships/image" Target="../media/image18.png"/><Relationship Id="rId4" Type="http://schemas.openxmlformats.org/officeDocument/2006/relationships/image" Target="../media/image13.jpeg"/><Relationship Id="rId9" Type="http://schemas.openxmlformats.org/officeDocument/2006/relationships/image" Target="../media/image17.sv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5.jpe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 r="1162" b="587"/>
          <a:stretch/>
        </p:blipFill>
        <p:spPr>
          <a:xfrm>
            <a:off x="0" y="11906"/>
            <a:ext cx="12213772" cy="6910252"/>
          </a:xfrm>
          <a:prstGeom prst="rect">
            <a:avLst/>
          </a:prstGeom>
        </p:spPr>
      </p:pic>
      <p:sp>
        <p:nvSpPr>
          <p:cNvPr id="8" name="Title 7"/>
          <p:cNvSpPr>
            <a:spLocks noGrp="1"/>
          </p:cNvSpPr>
          <p:nvPr>
            <p:ph type="ctrTitle"/>
          </p:nvPr>
        </p:nvSpPr>
        <p:spPr>
          <a:xfrm>
            <a:off x="651457" y="4810870"/>
            <a:ext cx="6824381" cy="906840"/>
          </a:xfrm>
        </p:spPr>
        <p:txBody>
          <a:bodyPr/>
          <a:lstStyle/>
          <a:p>
            <a:r>
              <a:rPr lang="en-GB">
                <a:latin typeface="Arial" panose="020B0604020202020204" pitchFamily="34" charset="0"/>
                <a:cs typeface="Arial" panose="020B0604020202020204" pitchFamily="34" charset="0"/>
              </a:rPr>
              <a:t>Automation of Graduation Planning &amp; Execution </a:t>
            </a:r>
          </a:p>
        </p:txBody>
      </p:sp>
      <p:sp>
        <p:nvSpPr>
          <p:cNvPr id="9" name="Text Placeholder 8"/>
          <p:cNvSpPr>
            <a:spLocks noGrp="1"/>
          </p:cNvSpPr>
          <p:nvPr>
            <p:ph type="body" sz="quarter" idx="10"/>
          </p:nvPr>
        </p:nvSpPr>
        <p:spPr>
          <a:xfrm>
            <a:off x="651457" y="5695922"/>
            <a:ext cx="8716418" cy="277906"/>
          </a:xfrm>
        </p:spPr>
        <p:txBody>
          <a:bodyPr/>
          <a:lstStyle/>
          <a:p>
            <a:r>
              <a:rPr lang="en-GB">
                <a:solidFill>
                  <a:schemeClr val="tx1"/>
                </a:solidFill>
              </a:rPr>
              <a:t>Presented by University Of Johannesburg</a:t>
            </a:r>
          </a:p>
        </p:txBody>
      </p:sp>
      <p:sp>
        <p:nvSpPr>
          <p:cNvPr id="10" name="Text Placeholder 9"/>
          <p:cNvSpPr>
            <a:spLocks noGrp="1"/>
          </p:cNvSpPr>
          <p:nvPr>
            <p:ph type="body" sz="quarter" idx="11"/>
          </p:nvPr>
        </p:nvSpPr>
        <p:spPr>
          <a:xfrm>
            <a:off x="750311" y="6102395"/>
            <a:ext cx="4583112" cy="306245"/>
          </a:xfrm>
        </p:spPr>
        <p:txBody>
          <a:bodyPr/>
          <a:lstStyle/>
          <a:p>
            <a:r>
              <a:rPr lang="en-GB"/>
              <a:t>10 MARCH 2025</a:t>
            </a:r>
          </a:p>
        </p:txBody>
      </p:sp>
      <p:pic>
        <p:nvPicPr>
          <p:cNvPr id="4" name="Picture 3">
            <a:extLst>
              <a:ext uri="{FF2B5EF4-FFF2-40B4-BE49-F238E27FC236}">
                <a16:creationId xmlns:a16="http://schemas.microsoft.com/office/drawing/2014/main" id="{D8C4FDD9-37D3-6891-92AD-DD36DADF1F51}"/>
              </a:ext>
            </a:extLst>
          </p:cNvPr>
          <p:cNvPicPr>
            <a:picLocks noChangeAspect="1"/>
          </p:cNvPicPr>
          <p:nvPr/>
        </p:nvPicPr>
        <p:blipFill>
          <a:blip r:embed="rId3"/>
          <a:stretch>
            <a:fillRect/>
          </a:stretch>
        </p:blipFill>
        <p:spPr>
          <a:xfrm>
            <a:off x="7771401" y="575768"/>
            <a:ext cx="4146808" cy="5832872"/>
          </a:xfrm>
          <a:prstGeom prst="rect">
            <a:avLst/>
          </a:prstGeom>
        </p:spPr>
      </p:pic>
    </p:spTree>
    <p:extLst>
      <p:ext uri="{BB962C8B-B14F-4D97-AF65-F5344CB8AC3E}">
        <p14:creationId xmlns:p14="http://schemas.microsoft.com/office/powerpoint/2010/main" val="3591357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369667-A932-6F10-0DA1-FFA9BFDD32EF}"/>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A11F4A13-4C55-A633-971C-70E918ECF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Back shot of a row of graduates">
            <a:extLst>
              <a:ext uri="{FF2B5EF4-FFF2-40B4-BE49-F238E27FC236}">
                <a16:creationId xmlns:a16="http://schemas.microsoft.com/office/drawing/2014/main" id="{5B2D7949-5C7B-82FB-94D7-831B6C9869FB}"/>
              </a:ext>
            </a:extLst>
          </p:cNvPr>
          <p:cNvPicPr>
            <a:picLocks noChangeAspect="1"/>
          </p:cNvPicPr>
          <p:nvPr/>
        </p:nvPicPr>
        <p:blipFill>
          <a:blip r:embed="rId3"/>
          <a:srcRect t="7346" r="23298" b="1745"/>
          <a:stretch/>
        </p:blipFill>
        <p:spPr>
          <a:xfrm>
            <a:off x="3523488" y="10"/>
            <a:ext cx="8668512" cy="6857990"/>
          </a:xfrm>
          <a:prstGeom prst="rect">
            <a:avLst/>
          </a:prstGeom>
        </p:spPr>
      </p:pic>
      <p:sp>
        <p:nvSpPr>
          <p:cNvPr id="30" name="Rectangle 29">
            <a:extLst>
              <a:ext uri="{FF2B5EF4-FFF2-40B4-BE49-F238E27FC236}">
                <a16:creationId xmlns:a16="http://schemas.microsoft.com/office/drawing/2014/main" id="{A9EE1710-6833-796E-17AE-BD7917DA1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3E90E83A-023F-4A64-392F-B3B98B7EBF30}"/>
              </a:ext>
            </a:extLst>
          </p:cNvPr>
          <p:cNvSpPr>
            <a:spLocks noGrp="1"/>
          </p:cNvSpPr>
          <p:nvPr>
            <p:ph type="ctrTitle"/>
          </p:nvPr>
        </p:nvSpPr>
        <p:spPr>
          <a:xfrm>
            <a:off x="477981" y="1122363"/>
            <a:ext cx="9569786" cy="851018"/>
          </a:xfrm>
        </p:spPr>
        <p:txBody>
          <a:bodyPr anchor="b">
            <a:noAutofit/>
          </a:bodyPr>
          <a:lstStyle/>
          <a:p>
            <a:pPr>
              <a:spcAft>
                <a:spcPts val="800"/>
              </a:spcAft>
              <a:tabLst>
                <a:tab pos="457200" algn="l"/>
              </a:tabLst>
            </a:pPr>
            <a:r>
              <a:rPr lang="en-ZA" sz="4000" b="1" kern="100">
                <a:effectLst/>
                <a:latin typeface="Aptos"/>
                <a:ea typeface="Aptos" panose="020B0004020202020204" pitchFamily="34" charset="0"/>
                <a:cs typeface="Times New Roman"/>
              </a:rPr>
              <a:t>Graduation Guest </a:t>
            </a:r>
            <a:r>
              <a:rPr lang="en-ZA" sz="4000" b="1" kern="100">
                <a:latin typeface="Aptos"/>
                <a:ea typeface="Aptos" panose="020B0004020202020204" pitchFamily="34" charset="0"/>
                <a:cs typeface="Times New Roman"/>
              </a:rPr>
              <a:t>Tickets</a:t>
            </a:r>
            <a:r>
              <a:rPr lang="en-ZA" sz="4000" b="1" kern="100">
                <a:effectLst/>
                <a:latin typeface="Aptos"/>
                <a:ea typeface="Aptos" panose="020B0004020202020204" pitchFamily="34" charset="0"/>
                <a:cs typeface="Times New Roman"/>
              </a:rPr>
              <a:t> </a:t>
            </a:r>
            <a:br>
              <a:rPr lang="en-ZA" sz="4000" kern="100">
                <a:effectLst/>
                <a:latin typeface="Aptos" panose="020B0004020202020204" pitchFamily="34" charset="0"/>
                <a:ea typeface="Aptos" panose="020B0004020202020204" pitchFamily="34" charset="0"/>
                <a:cs typeface="Times New Roman" panose="02020603050405020304" pitchFamily="18" charset="0"/>
              </a:rPr>
            </a:br>
            <a:endParaRPr lang="en-ZA" sz="4000" kern="10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4D9D7229-032B-9B5A-F913-1517222989A3}"/>
              </a:ext>
            </a:extLst>
          </p:cNvPr>
          <p:cNvPicPr>
            <a:picLocks noChangeAspect="1"/>
          </p:cNvPicPr>
          <p:nvPr/>
        </p:nvPicPr>
        <p:blipFill>
          <a:blip r:embed="rId4"/>
          <a:stretch>
            <a:fillRect/>
          </a:stretch>
        </p:blipFill>
        <p:spPr>
          <a:xfrm rot="1745080">
            <a:off x="9106179" y="724302"/>
            <a:ext cx="2375086" cy="1707903"/>
          </a:xfrm>
          <a:prstGeom prst="rect">
            <a:avLst/>
          </a:prstGeom>
        </p:spPr>
      </p:pic>
      <p:sp>
        <p:nvSpPr>
          <p:cNvPr id="3" name="Subtitle 2">
            <a:extLst>
              <a:ext uri="{FF2B5EF4-FFF2-40B4-BE49-F238E27FC236}">
                <a16:creationId xmlns:a16="http://schemas.microsoft.com/office/drawing/2014/main" id="{E39F4502-57C0-F893-50A5-50F9A109BEF7}"/>
              </a:ext>
            </a:extLst>
          </p:cNvPr>
          <p:cNvSpPr>
            <a:spLocks noGrp="1"/>
          </p:cNvSpPr>
          <p:nvPr>
            <p:ph type="subTitle" idx="1"/>
          </p:nvPr>
        </p:nvSpPr>
        <p:spPr>
          <a:xfrm>
            <a:off x="477981" y="1501229"/>
            <a:ext cx="9133166" cy="2674845"/>
          </a:xfrm>
        </p:spPr>
        <p:txBody>
          <a:bodyPr vert="horz" lIns="91440" tIns="45720" rIns="91440" bIns="45720" rtlCol="0" anchor="t">
            <a:normAutofit lnSpcReduction="10000"/>
          </a:bodyPr>
          <a:lstStyle/>
          <a:p>
            <a:pPr marL="342900" indent="-342900" algn="l">
              <a:buChar char="•"/>
            </a:pPr>
            <a:r>
              <a:rPr lang="en-US" sz="2000"/>
              <a:t>Past graduation access control process was manually with no validation</a:t>
            </a:r>
          </a:p>
          <a:p>
            <a:pPr algn="l"/>
            <a:r>
              <a:rPr lang="en-US" sz="2000"/>
              <a:t>       which caused</a:t>
            </a:r>
          </a:p>
          <a:p>
            <a:pPr marL="800100" lvl="1" indent="-342900" algn="l">
              <a:buChar char="•"/>
            </a:pPr>
            <a:r>
              <a:rPr lang="en-US" sz="1600"/>
              <a:t>overcrowding and </a:t>
            </a:r>
          </a:p>
          <a:p>
            <a:pPr marL="800100" lvl="1" indent="-342900" algn="l">
              <a:buChar char="•"/>
            </a:pPr>
            <a:r>
              <a:rPr lang="en-US" sz="1600"/>
              <a:t>a security risk</a:t>
            </a:r>
          </a:p>
          <a:p>
            <a:pPr lvl="1" algn="l"/>
            <a:endParaRPr lang="en-US" sz="1600"/>
          </a:p>
          <a:p>
            <a:pPr marL="342900" indent="-342900" algn="l">
              <a:buChar char="•"/>
            </a:pPr>
            <a:r>
              <a:rPr lang="en-US" sz="2000"/>
              <a:t>New processes includes </a:t>
            </a:r>
          </a:p>
          <a:p>
            <a:pPr marL="800100" lvl="1" indent="-342900" algn="l">
              <a:buChar char="•"/>
            </a:pPr>
            <a:r>
              <a:rPr lang="en-US" sz="1600"/>
              <a:t>An integration with Nimbus Solutions to </a:t>
            </a:r>
          </a:p>
          <a:p>
            <a:pPr marL="800100" lvl="1" indent="-342900" algn="l">
              <a:buChar char="•"/>
            </a:pPr>
            <a:r>
              <a:rPr lang="en-US" sz="1600"/>
              <a:t>generate e-tickets for all graduates and their guests and </a:t>
            </a:r>
          </a:p>
          <a:p>
            <a:pPr marL="800100" lvl="1" indent="-342900" algn="l">
              <a:buChar char="•"/>
            </a:pPr>
            <a:r>
              <a:rPr lang="en-US" sz="1600"/>
              <a:t>This prevent overcrowding and better security on the day</a:t>
            </a:r>
            <a:endParaRPr lang="en-ZA" sz="1600"/>
          </a:p>
        </p:txBody>
      </p:sp>
      <p:sp>
        <p:nvSpPr>
          <p:cNvPr id="32" name="Rectangle 31">
            <a:extLst>
              <a:ext uri="{FF2B5EF4-FFF2-40B4-BE49-F238E27FC236}">
                <a16:creationId xmlns:a16="http://schemas.microsoft.com/office/drawing/2014/main" id="{47224213-A5AA-1A74-7B03-ABA7D3CAD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F0627FDE-6F70-E324-DDF7-C185103DBC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screenshot of a computer&#10;&#10;AI-generated content may be incorrect.">
            <a:extLst>
              <a:ext uri="{FF2B5EF4-FFF2-40B4-BE49-F238E27FC236}">
                <a16:creationId xmlns:a16="http://schemas.microsoft.com/office/drawing/2014/main" id="{33EE052C-8F66-9CE0-C09F-9E951149E8BC}"/>
              </a:ext>
            </a:extLst>
          </p:cNvPr>
          <p:cNvPicPr>
            <a:picLocks noChangeAspect="1"/>
          </p:cNvPicPr>
          <p:nvPr/>
        </p:nvPicPr>
        <p:blipFill>
          <a:blip r:embed="rId5"/>
          <a:stretch>
            <a:fillRect/>
          </a:stretch>
        </p:blipFill>
        <p:spPr>
          <a:xfrm>
            <a:off x="477981" y="4274581"/>
            <a:ext cx="10861805" cy="1520817"/>
          </a:xfrm>
          <a:prstGeom prst="rect">
            <a:avLst/>
          </a:prstGeom>
        </p:spPr>
      </p:pic>
      <p:pic>
        <p:nvPicPr>
          <p:cNvPr id="4" name="Picture 3">
            <a:extLst>
              <a:ext uri="{FF2B5EF4-FFF2-40B4-BE49-F238E27FC236}">
                <a16:creationId xmlns:a16="http://schemas.microsoft.com/office/drawing/2014/main" id="{C6A80AA2-D45E-B521-5D19-FF7A94B7BA10}"/>
              </a:ext>
            </a:extLst>
          </p:cNvPr>
          <p:cNvPicPr>
            <a:picLocks noChangeAspect="1"/>
          </p:cNvPicPr>
          <p:nvPr/>
        </p:nvPicPr>
        <p:blipFill>
          <a:blip r:embed="rId6" cstate="hqprint">
            <a:extLst>
              <a:ext uri="{28A0092B-C50C-407E-A947-70E740481C1C}">
                <a14:useLocalDpi xmlns:a14="http://schemas.microsoft.com/office/drawing/2010/main"/>
              </a:ext>
            </a:extLst>
          </a:blip>
          <a:srcRect r="74654" b="-379"/>
          <a:stretch/>
        </p:blipFill>
        <p:spPr>
          <a:xfrm>
            <a:off x="9021768" y="6055168"/>
            <a:ext cx="2543908" cy="453373"/>
          </a:xfrm>
          <a:prstGeom prst="rect">
            <a:avLst/>
          </a:prstGeom>
        </p:spPr>
        <p:style>
          <a:lnRef idx="1">
            <a:schemeClr val="accent1"/>
          </a:lnRef>
          <a:fillRef idx="3">
            <a:schemeClr val="accent1"/>
          </a:fillRef>
          <a:effectRef idx="2">
            <a:schemeClr val="accent1"/>
          </a:effectRef>
          <a:fontRef idx="minor">
            <a:schemeClr val="lt1"/>
          </a:fontRef>
        </p:style>
      </p:pic>
    </p:spTree>
    <p:extLst>
      <p:ext uri="{BB962C8B-B14F-4D97-AF65-F5344CB8AC3E}">
        <p14:creationId xmlns:p14="http://schemas.microsoft.com/office/powerpoint/2010/main" val="218189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500" fill="hold"/>
                                        <p:tgtEl>
                                          <p:spTgt spid="2"/>
                                        </p:tgtEl>
                                        <p:attrNameLst>
                                          <p:attrName>ppt_x</p:attrName>
                                        </p:attrNameLst>
                                      </p:cBhvr>
                                      <p:tavLst>
                                        <p:tav tm="0">
                                          <p:val>
                                            <p:strVal val="#ppt_x"/>
                                          </p:val>
                                        </p:tav>
                                        <p:tav tm="100000">
                                          <p:val>
                                            <p:strVal val="#ppt_x"/>
                                          </p:val>
                                        </p:tav>
                                      </p:tavLst>
                                    </p:anim>
                                    <p:anim calcmode="lin" valueType="num">
                                      <p:cBhvr additive="base">
                                        <p:cTn id="4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DBD0FC4-4257-DA7C-9EA3-FBB96FA06A00}"/>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4578E67-E545-5909-CB10-26473CF58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Back shot of a row of graduates">
            <a:extLst>
              <a:ext uri="{FF2B5EF4-FFF2-40B4-BE49-F238E27FC236}">
                <a16:creationId xmlns:a16="http://schemas.microsoft.com/office/drawing/2014/main" id="{DA46FED4-35B3-EDFB-112F-A5A9D191E1AF}"/>
              </a:ext>
            </a:extLst>
          </p:cNvPr>
          <p:cNvPicPr>
            <a:picLocks noChangeAspect="1"/>
          </p:cNvPicPr>
          <p:nvPr/>
        </p:nvPicPr>
        <p:blipFill>
          <a:blip r:embed="rId3"/>
          <a:srcRect t="7346" r="23298" b="1745"/>
          <a:stretch/>
        </p:blipFill>
        <p:spPr>
          <a:xfrm>
            <a:off x="3523488" y="10"/>
            <a:ext cx="8668512" cy="6857990"/>
          </a:xfrm>
          <a:prstGeom prst="rect">
            <a:avLst/>
          </a:prstGeom>
        </p:spPr>
      </p:pic>
      <p:sp>
        <p:nvSpPr>
          <p:cNvPr id="30" name="Rectangle 29">
            <a:extLst>
              <a:ext uri="{FF2B5EF4-FFF2-40B4-BE49-F238E27FC236}">
                <a16:creationId xmlns:a16="http://schemas.microsoft.com/office/drawing/2014/main" id="{95610DC2-D5C5-BA48-7539-7BB837BA23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46E32B16-2865-C256-82A9-DF740E08520A}"/>
              </a:ext>
            </a:extLst>
          </p:cNvPr>
          <p:cNvSpPr>
            <a:spLocks noGrp="1"/>
          </p:cNvSpPr>
          <p:nvPr>
            <p:ph type="ctrTitle"/>
          </p:nvPr>
        </p:nvSpPr>
        <p:spPr>
          <a:xfrm>
            <a:off x="477980" y="879935"/>
            <a:ext cx="9569786" cy="692299"/>
          </a:xfrm>
        </p:spPr>
        <p:txBody>
          <a:bodyPr anchor="b">
            <a:normAutofit/>
          </a:bodyPr>
          <a:lstStyle/>
          <a:p>
            <a:pPr>
              <a:spcAft>
                <a:spcPts val="800"/>
              </a:spcAft>
              <a:tabLst>
                <a:tab pos="457200" algn="l"/>
              </a:tabLst>
            </a:pPr>
            <a:r>
              <a:rPr lang="en-ZA" sz="4100" b="1" kern="100">
                <a:effectLst/>
                <a:latin typeface="Aptos"/>
                <a:ea typeface="Aptos" panose="020B0004020202020204" pitchFamily="34" charset="0"/>
                <a:cs typeface="Times New Roman"/>
              </a:rPr>
              <a:t>Graduation Guest </a:t>
            </a:r>
            <a:r>
              <a:rPr lang="en-ZA" sz="4100" b="1" kern="100">
                <a:latin typeface="Aptos"/>
                <a:ea typeface="Aptos" panose="020B0004020202020204" pitchFamily="34" charset="0"/>
                <a:cs typeface="Times New Roman"/>
              </a:rPr>
              <a:t>Tickets</a:t>
            </a:r>
            <a:endParaRPr lang="en-ZA" sz="4100" kern="100">
              <a:effectLst/>
              <a:latin typeface="Aptos"/>
              <a:ea typeface="Aptos" panose="020B000402020202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6F6FB473-6385-57EA-9037-1F828AEF856D}"/>
              </a:ext>
            </a:extLst>
          </p:cNvPr>
          <p:cNvSpPr>
            <a:spLocks noGrp="1"/>
          </p:cNvSpPr>
          <p:nvPr>
            <p:ph type="subTitle" idx="1"/>
          </p:nvPr>
        </p:nvSpPr>
        <p:spPr>
          <a:xfrm>
            <a:off x="486279" y="1650057"/>
            <a:ext cx="11301550" cy="1208141"/>
          </a:xfrm>
        </p:spPr>
        <p:txBody>
          <a:bodyPr vert="horz" lIns="91440" tIns="45720" rIns="91440" bIns="45720" rtlCol="0" anchor="t">
            <a:normAutofit fontScale="92500" lnSpcReduction="20000"/>
          </a:bodyPr>
          <a:lstStyle/>
          <a:p>
            <a:pPr marL="342900" indent="-342900" algn="l">
              <a:buChar char="•"/>
            </a:pPr>
            <a:r>
              <a:rPr lang="en-US" sz="2000"/>
              <a:t>Graduate receives a link via Email and SMS to their eTicket to be used on </a:t>
            </a:r>
            <a:r>
              <a:rPr lang="en-US" sz="2000">
                <a:solidFill>
                  <a:schemeClr val="bg1"/>
                </a:solidFill>
              </a:rPr>
              <a:t>the day of graduation</a:t>
            </a:r>
            <a:r>
              <a:rPr lang="en-US" sz="2000"/>
              <a:t>.  </a:t>
            </a:r>
          </a:p>
          <a:p>
            <a:pPr marL="342900" indent="-342900" algn="l">
              <a:buChar char="•"/>
            </a:pPr>
            <a:r>
              <a:rPr lang="en-US" sz="2000"/>
              <a:t>A QR code on the ticket is then scanned by protection services to ensure </a:t>
            </a:r>
            <a:r>
              <a:rPr lang="en-US" sz="2000">
                <a:solidFill>
                  <a:schemeClr val="bg1"/>
                </a:solidFill>
              </a:rPr>
              <a:t>that the guest is legal and can </a:t>
            </a:r>
            <a:r>
              <a:rPr lang="en-US" sz="2000"/>
              <a:t>only be scanned 4 times ensuring duplication and illegal entrance.</a:t>
            </a:r>
          </a:p>
          <a:p>
            <a:pPr marL="342900" indent="-342900" algn="l">
              <a:buChar char="•"/>
            </a:pPr>
            <a:r>
              <a:rPr lang="en-US" sz="2000"/>
              <a:t>After scanned a colored armband is supplied for entrance for further security</a:t>
            </a:r>
          </a:p>
          <a:p>
            <a:pPr marL="342900" indent="-342900" algn="l">
              <a:buChar char="•"/>
            </a:pPr>
            <a:endParaRPr lang="en-US" sz="2000"/>
          </a:p>
          <a:p>
            <a:pPr marL="342900" indent="-342900" algn="l">
              <a:buChar char="•"/>
            </a:pPr>
            <a:endParaRPr lang="en-US" sz="2000"/>
          </a:p>
          <a:p>
            <a:pPr algn="l"/>
            <a:endParaRPr lang="en-ZA" sz="2000"/>
          </a:p>
        </p:txBody>
      </p:sp>
      <p:sp>
        <p:nvSpPr>
          <p:cNvPr id="32" name="Rectangle 31">
            <a:extLst>
              <a:ext uri="{FF2B5EF4-FFF2-40B4-BE49-F238E27FC236}">
                <a16:creationId xmlns:a16="http://schemas.microsoft.com/office/drawing/2014/main" id="{5180C0D7-EA6F-3F86-1F16-2443AF2B8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B4DF017F-4E16-A0F0-127C-B2B818C25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qr code on a white background&#10;&#10;AI-generated content may be incorrect.">
            <a:extLst>
              <a:ext uri="{FF2B5EF4-FFF2-40B4-BE49-F238E27FC236}">
                <a16:creationId xmlns:a16="http://schemas.microsoft.com/office/drawing/2014/main" id="{0E24C874-B563-37C8-F16B-1311F2F6BCCD}"/>
              </a:ext>
            </a:extLst>
          </p:cNvPr>
          <p:cNvPicPr>
            <a:picLocks noChangeAspect="1"/>
          </p:cNvPicPr>
          <p:nvPr/>
        </p:nvPicPr>
        <p:blipFill>
          <a:blip r:embed="rId4"/>
          <a:stretch>
            <a:fillRect/>
          </a:stretch>
        </p:blipFill>
        <p:spPr>
          <a:xfrm>
            <a:off x="662547" y="3045796"/>
            <a:ext cx="6134493" cy="3186521"/>
          </a:xfrm>
          <a:prstGeom prst="rect">
            <a:avLst/>
          </a:prstGeom>
        </p:spPr>
      </p:pic>
      <p:pic>
        <p:nvPicPr>
          <p:cNvPr id="4" name="Picture 3">
            <a:extLst>
              <a:ext uri="{FF2B5EF4-FFF2-40B4-BE49-F238E27FC236}">
                <a16:creationId xmlns:a16="http://schemas.microsoft.com/office/drawing/2014/main" id="{686025CC-5EEF-2B04-0AC2-9CA297CBBFEC}"/>
              </a:ext>
            </a:extLst>
          </p:cNvPr>
          <p:cNvPicPr>
            <a:picLocks noChangeAspect="1"/>
          </p:cNvPicPr>
          <p:nvPr/>
        </p:nvPicPr>
        <p:blipFill>
          <a:blip r:embed="rId5" cstate="hqprint">
            <a:extLst>
              <a:ext uri="{28A0092B-C50C-407E-A947-70E740481C1C}">
                <a14:useLocalDpi xmlns:a14="http://schemas.microsoft.com/office/drawing/2010/main"/>
              </a:ext>
            </a:extLst>
          </a:blip>
          <a:srcRect r="74654" b="-379"/>
          <a:stretch/>
        </p:blipFill>
        <p:spPr>
          <a:xfrm>
            <a:off x="9021768" y="6055168"/>
            <a:ext cx="2543908" cy="453373"/>
          </a:xfrm>
          <a:prstGeom prst="rect">
            <a:avLst/>
          </a:prstGeom>
        </p:spPr>
        <p:style>
          <a:lnRef idx="1">
            <a:schemeClr val="accent1"/>
          </a:lnRef>
          <a:fillRef idx="3">
            <a:schemeClr val="accent1"/>
          </a:fillRef>
          <a:effectRef idx="2">
            <a:schemeClr val="accent1"/>
          </a:effectRef>
          <a:fontRef idx="minor">
            <a:schemeClr val="lt1"/>
          </a:fontRef>
        </p:style>
      </p:pic>
    </p:spTree>
    <p:extLst>
      <p:ext uri="{BB962C8B-B14F-4D97-AF65-F5344CB8AC3E}">
        <p14:creationId xmlns:p14="http://schemas.microsoft.com/office/powerpoint/2010/main" val="114061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7F57C5-166A-3203-46B7-E8FBADA152A3}"/>
            </a:ext>
          </a:extLst>
        </p:cNvPr>
        <p:cNvGrpSpPr/>
        <p:nvPr/>
      </p:nvGrpSpPr>
      <p:grpSpPr>
        <a:xfrm>
          <a:off x="0" y="0"/>
          <a:ext cx="0" cy="0"/>
          <a:chOff x="0" y="0"/>
          <a:chExt cx="0" cy="0"/>
        </a:xfrm>
      </p:grpSpPr>
      <p:pic>
        <p:nvPicPr>
          <p:cNvPr id="6" name="Picture 5" descr="A green and white logo&#10;&#10;AI-generated content may be incorrect.">
            <a:extLst>
              <a:ext uri="{FF2B5EF4-FFF2-40B4-BE49-F238E27FC236}">
                <a16:creationId xmlns:a16="http://schemas.microsoft.com/office/drawing/2014/main" id="{F23CF88F-5F51-351D-BB0D-6D7B37EE119F}"/>
              </a:ext>
            </a:extLst>
          </p:cNvPr>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3965924" y="911361"/>
            <a:ext cx="4895880" cy="4043181"/>
          </a:xfrm>
          <a:prstGeom prst="rect">
            <a:avLst/>
          </a:prstGeom>
        </p:spPr>
      </p:pic>
      <p:sp useBgFill="1">
        <p:nvSpPr>
          <p:cNvPr id="28" name="Rectangle 27">
            <a:extLst>
              <a:ext uri="{FF2B5EF4-FFF2-40B4-BE49-F238E27FC236}">
                <a16:creationId xmlns:a16="http://schemas.microsoft.com/office/drawing/2014/main" id="{120DED9B-FABF-DA2E-9017-3DAFD3E27D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Back shot of a row of graduates">
            <a:extLst>
              <a:ext uri="{FF2B5EF4-FFF2-40B4-BE49-F238E27FC236}">
                <a16:creationId xmlns:a16="http://schemas.microsoft.com/office/drawing/2014/main" id="{799C438D-FD4F-CCCA-54F6-B917E445C9D3}"/>
              </a:ext>
            </a:extLst>
          </p:cNvPr>
          <p:cNvPicPr>
            <a:picLocks noChangeAspect="1"/>
          </p:cNvPicPr>
          <p:nvPr/>
        </p:nvPicPr>
        <p:blipFill>
          <a:blip r:embed="rId4"/>
          <a:srcRect t="7346" r="23298" b="1745"/>
          <a:stretch/>
        </p:blipFill>
        <p:spPr>
          <a:xfrm>
            <a:off x="3523488" y="10"/>
            <a:ext cx="8668512" cy="6857990"/>
          </a:xfrm>
          <a:prstGeom prst="rect">
            <a:avLst/>
          </a:prstGeom>
        </p:spPr>
      </p:pic>
      <p:sp>
        <p:nvSpPr>
          <p:cNvPr id="30" name="Rectangle 29">
            <a:extLst>
              <a:ext uri="{FF2B5EF4-FFF2-40B4-BE49-F238E27FC236}">
                <a16:creationId xmlns:a16="http://schemas.microsoft.com/office/drawing/2014/main" id="{BF5EFE7B-38E7-0D17-6714-23705B287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B5EF7830-CD27-C7B8-00BA-79C5419002AD}"/>
              </a:ext>
            </a:extLst>
          </p:cNvPr>
          <p:cNvSpPr>
            <a:spLocks noGrp="1"/>
          </p:cNvSpPr>
          <p:nvPr>
            <p:ph type="ctrTitle"/>
          </p:nvPr>
        </p:nvSpPr>
        <p:spPr>
          <a:xfrm>
            <a:off x="1513679" y="845330"/>
            <a:ext cx="8521164" cy="1086683"/>
          </a:xfrm>
        </p:spPr>
        <p:txBody>
          <a:bodyPr anchor="b">
            <a:normAutofit/>
          </a:bodyPr>
          <a:lstStyle/>
          <a:p>
            <a:pPr algn="l">
              <a:spcAft>
                <a:spcPts val="800"/>
              </a:spcAft>
              <a:tabLst>
                <a:tab pos="457200" algn="l"/>
              </a:tabLst>
            </a:pPr>
            <a:r>
              <a:rPr lang="en-ZA" sz="3000" b="1" kern="100">
                <a:effectLst/>
                <a:latin typeface="Aptos"/>
                <a:ea typeface="Aptos" panose="020B0004020202020204" pitchFamily="34" charset="0"/>
                <a:cs typeface="Times New Roman"/>
              </a:rPr>
              <a:t>Graduation Satisfaction Survey</a:t>
            </a:r>
            <a:br>
              <a:rPr lang="en-ZA" sz="3000" kern="100">
                <a:effectLst/>
                <a:latin typeface="Aptos" panose="020B0004020202020204" pitchFamily="34" charset="0"/>
                <a:ea typeface="Aptos" panose="020B0004020202020204" pitchFamily="34" charset="0"/>
                <a:cs typeface="Times New Roman" panose="02020603050405020304" pitchFamily="18" charset="0"/>
              </a:rPr>
            </a:br>
            <a:endParaRPr lang="en-ZA" sz="30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EBE763CF-D882-C4E8-71C4-4AFC7578884F}"/>
              </a:ext>
            </a:extLst>
          </p:cNvPr>
          <p:cNvSpPr>
            <a:spLocks noGrp="1"/>
          </p:cNvSpPr>
          <p:nvPr>
            <p:ph type="subTitle" idx="1"/>
          </p:nvPr>
        </p:nvSpPr>
        <p:spPr>
          <a:xfrm>
            <a:off x="477980" y="4872922"/>
            <a:ext cx="4023359" cy="1208141"/>
          </a:xfrm>
        </p:spPr>
        <p:txBody>
          <a:bodyPr>
            <a:normAutofit/>
          </a:bodyPr>
          <a:lstStyle/>
          <a:p>
            <a:pPr algn="l"/>
            <a:endParaRPr lang="en-ZA" sz="2000"/>
          </a:p>
          <a:p>
            <a:pPr algn="l"/>
            <a:endParaRPr lang="en-ZA" sz="2000"/>
          </a:p>
        </p:txBody>
      </p:sp>
      <p:sp>
        <p:nvSpPr>
          <p:cNvPr id="32" name="Rectangle 31">
            <a:extLst>
              <a:ext uri="{FF2B5EF4-FFF2-40B4-BE49-F238E27FC236}">
                <a16:creationId xmlns:a16="http://schemas.microsoft.com/office/drawing/2014/main" id="{774B4607-6BD4-CF90-3E51-1625AAFECB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98D27674-43BF-3503-B206-40D80E146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erson signing a document&#10;&#10;AI-generated content may be incorrect.">
            <a:extLst>
              <a:ext uri="{FF2B5EF4-FFF2-40B4-BE49-F238E27FC236}">
                <a16:creationId xmlns:a16="http://schemas.microsoft.com/office/drawing/2014/main" id="{B95DE3F3-8B32-9341-E32F-B2CBB38384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868" y="2428247"/>
            <a:ext cx="4086507" cy="2342931"/>
          </a:xfrm>
          <a:prstGeom prst="rect">
            <a:avLst/>
          </a:prstGeom>
        </p:spPr>
      </p:pic>
      <p:pic>
        <p:nvPicPr>
          <p:cNvPr id="13" name="Picture 12" descr="Magnifying glass showing decling performance">
            <a:extLst>
              <a:ext uri="{FF2B5EF4-FFF2-40B4-BE49-F238E27FC236}">
                <a16:creationId xmlns:a16="http://schemas.microsoft.com/office/drawing/2014/main" id="{6F89190D-8AFD-77F8-DBC9-FA7D59C144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5734" y="2582118"/>
            <a:ext cx="3906243" cy="2603526"/>
          </a:xfrm>
          <a:prstGeom prst="rect">
            <a:avLst/>
          </a:prstGeom>
        </p:spPr>
      </p:pic>
      <p:pic>
        <p:nvPicPr>
          <p:cNvPr id="19" name="Picture 18" descr="Stack of file folders">
            <a:extLst>
              <a:ext uri="{FF2B5EF4-FFF2-40B4-BE49-F238E27FC236}">
                <a16:creationId xmlns:a16="http://schemas.microsoft.com/office/drawing/2014/main" id="{17B4AC37-17EB-474B-A546-CCE58A30B5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0571" y="1702357"/>
            <a:ext cx="2900516" cy="4350774"/>
          </a:xfrm>
          <a:prstGeom prst="rect">
            <a:avLst/>
          </a:prstGeom>
        </p:spPr>
      </p:pic>
      <p:pic>
        <p:nvPicPr>
          <p:cNvPr id="2" name="Picture 1">
            <a:extLst>
              <a:ext uri="{FF2B5EF4-FFF2-40B4-BE49-F238E27FC236}">
                <a16:creationId xmlns:a16="http://schemas.microsoft.com/office/drawing/2014/main" id="{55976A41-88FC-D4A3-1F3B-B3192222F039}"/>
              </a:ext>
            </a:extLst>
          </p:cNvPr>
          <p:cNvPicPr>
            <a:picLocks noChangeAspect="1"/>
          </p:cNvPicPr>
          <p:nvPr/>
        </p:nvPicPr>
        <p:blipFill>
          <a:blip r:embed="rId8" cstate="hqprint">
            <a:extLst>
              <a:ext uri="{28A0092B-C50C-407E-A947-70E740481C1C}">
                <a14:useLocalDpi xmlns:a14="http://schemas.microsoft.com/office/drawing/2010/main"/>
              </a:ext>
            </a:extLst>
          </a:blip>
          <a:srcRect r="74654" b="-379"/>
          <a:stretch/>
        </p:blipFill>
        <p:spPr>
          <a:xfrm>
            <a:off x="377868" y="6081063"/>
            <a:ext cx="2543908" cy="453373"/>
          </a:xfrm>
          <a:prstGeom prst="rect">
            <a:avLst/>
          </a:prstGeom>
        </p:spPr>
        <p:style>
          <a:lnRef idx="1">
            <a:schemeClr val="accent1"/>
          </a:lnRef>
          <a:fillRef idx="3">
            <a:schemeClr val="accent1"/>
          </a:fillRef>
          <a:effectRef idx="2">
            <a:schemeClr val="accent1"/>
          </a:effectRef>
          <a:fontRef idx="minor">
            <a:schemeClr val="lt1"/>
          </a:fontRef>
        </p:style>
      </p:pic>
    </p:spTree>
    <p:extLst>
      <p:ext uri="{BB962C8B-B14F-4D97-AF65-F5344CB8AC3E}">
        <p14:creationId xmlns:p14="http://schemas.microsoft.com/office/powerpoint/2010/main" val="407995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1" presetClass="exit" presetSubtype="0" fill="hold" nodeType="afterEffect">
                                  <p:stCondLst>
                                    <p:cond delay="0"/>
                                  </p:stCondLst>
                                  <p:childTnLst>
                                    <p:set>
                                      <p:cBhvr>
                                        <p:cTn id="32" dur="1" fill="hold">
                                          <p:stCondLst>
                                            <p:cond delay="0"/>
                                          </p:stCondLst>
                                        </p:cTn>
                                        <p:tgtEl>
                                          <p:spTgt spid="9"/>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9"/>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CC9BA4-478D-2945-F171-EA2AA0C04D00}"/>
            </a:ext>
          </a:extLst>
        </p:cNvPr>
        <p:cNvGrpSpPr/>
        <p:nvPr/>
      </p:nvGrpSpPr>
      <p:grpSpPr>
        <a:xfrm>
          <a:off x="0" y="0"/>
          <a:ext cx="0" cy="0"/>
          <a:chOff x="0" y="0"/>
          <a:chExt cx="0" cy="0"/>
        </a:xfrm>
      </p:grpSpPr>
      <p:pic>
        <p:nvPicPr>
          <p:cNvPr id="6" name="Picture 5" descr="A green and white logo&#10;&#10;AI-generated content may be incorrect.">
            <a:extLst>
              <a:ext uri="{FF2B5EF4-FFF2-40B4-BE49-F238E27FC236}">
                <a16:creationId xmlns:a16="http://schemas.microsoft.com/office/drawing/2014/main" id="{9B098C5B-7DF4-E417-ADDA-3064BC365EE1}"/>
              </a:ext>
            </a:extLst>
          </p:cNvPr>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3965924" y="911361"/>
            <a:ext cx="4895880" cy="4043181"/>
          </a:xfrm>
          <a:prstGeom prst="rect">
            <a:avLst/>
          </a:prstGeom>
        </p:spPr>
      </p:pic>
      <p:sp useBgFill="1">
        <p:nvSpPr>
          <p:cNvPr id="28" name="Rectangle 27">
            <a:extLst>
              <a:ext uri="{FF2B5EF4-FFF2-40B4-BE49-F238E27FC236}">
                <a16:creationId xmlns:a16="http://schemas.microsoft.com/office/drawing/2014/main" id="{E1D411B9-CD51-84DE-6F34-50B932A284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Back shot of a row of graduates">
            <a:extLst>
              <a:ext uri="{FF2B5EF4-FFF2-40B4-BE49-F238E27FC236}">
                <a16:creationId xmlns:a16="http://schemas.microsoft.com/office/drawing/2014/main" id="{F7C3D191-4090-6E09-59E9-FBB92DB9F571}"/>
              </a:ext>
            </a:extLst>
          </p:cNvPr>
          <p:cNvPicPr>
            <a:picLocks noChangeAspect="1"/>
          </p:cNvPicPr>
          <p:nvPr/>
        </p:nvPicPr>
        <p:blipFill>
          <a:blip r:embed="rId4"/>
          <a:srcRect t="7346" r="23298" b="1745"/>
          <a:stretch/>
        </p:blipFill>
        <p:spPr>
          <a:xfrm>
            <a:off x="3523488" y="10"/>
            <a:ext cx="8668512" cy="6857990"/>
          </a:xfrm>
          <a:prstGeom prst="rect">
            <a:avLst/>
          </a:prstGeom>
        </p:spPr>
      </p:pic>
      <p:sp>
        <p:nvSpPr>
          <p:cNvPr id="30" name="Rectangle 29">
            <a:extLst>
              <a:ext uri="{FF2B5EF4-FFF2-40B4-BE49-F238E27FC236}">
                <a16:creationId xmlns:a16="http://schemas.microsoft.com/office/drawing/2014/main" id="{4F3C4DCC-CAD7-9803-55F1-C17C1A3468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EF1BDC9B-0758-9C33-8BB4-0317B249173A}"/>
              </a:ext>
            </a:extLst>
          </p:cNvPr>
          <p:cNvSpPr>
            <a:spLocks noGrp="1"/>
          </p:cNvSpPr>
          <p:nvPr>
            <p:ph type="ctrTitle"/>
          </p:nvPr>
        </p:nvSpPr>
        <p:spPr>
          <a:xfrm>
            <a:off x="912576" y="1556779"/>
            <a:ext cx="3846223" cy="1086683"/>
          </a:xfrm>
        </p:spPr>
        <p:txBody>
          <a:bodyPr anchor="b">
            <a:normAutofit fontScale="90000"/>
          </a:bodyPr>
          <a:lstStyle/>
          <a:p>
            <a:pPr algn="l">
              <a:spcAft>
                <a:spcPts val="800"/>
              </a:spcAft>
              <a:tabLst>
                <a:tab pos="457200" algn="l"/>
              </a:tabLst>
            </a:pPr>
            <a:r>
              <a:rPr lang="en-ZA" sz="4000" b="1" kern="100">
                <a:effectLst/>
                <a:latin typeface="Aptos"/>
                <a:ea typeface="Aptos" panose="020B0004020202020204" pitchFamily="34" charset="0"/>
                <a:cs typeface="Times New Roman"/>
              </a:rPr>
              <a:t>Graduation Satisfaction Survey</a:t>
            </a:r>
            <a:br>
              <a:rPr lang="en-ZA" sz="3000" kern="100">
                <a:effectLst/>
                <a:latin typeface="Aptos" panose="020B0004020202020204" pitchFamily="34" charset="0"/>
                <a:ea typeface="Aptos" panose="020B0004020202020204" pitchFamily="34" charset="0"/>
                <a:cs typeface="Times New Roman" panose="02020603050405020304" pitchFamily="18" charset="0"/>
              </a:rPr>
            </a:br>
            <a:endParaRPr lang="en-ZA" sz="30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C2F451C8-A7BE-401C-E3B5-81A6089A5590}"/>
              </a:ext>
            </a:extLst>
          </p:cNvPr>
          <p:cNvSpPr>
            <a:spLocks noGrp="1"/>
          </p:cNvSpPr>
          <p:nvPr>
            <p:ph type="subTitle" idx="1"/>
          </p:nvPr>
        </p:nvSpPr>
        <p:spPr>
          <a:xfrm>
            <a:off x="477980" y="4872922"/>
            <a:ext cx="4023359" cy="1208141"/>
          </a:xfrm>
        </p:spPr>
        <p:txBody>
          <a:bodyPr>
            <a:normAutofit/>
          </a:bodyPr>
          <a:lstStyle/>
          <a:p>
            <a:pPr algn="l"/>
            <a:endParaRPr lang="en-ZA" sz="2000"/>
          </a:p>
          <a:p>
            <a:pPr algn="l"/>
            <a:endParaRPr lang="en-ZA" sz="2000"/>
          </a:p>
        </p:txBody>
      </p:sp>
      <p:pic>
        <p:nvPicPr>
          <p:cNvPr id="18" name="Picture 17" descr="A screenshot of a computer&#10;&#10;AI-generated content may be incorrect.">
            <a:extLst>
              <a:ext uri="{FF2B5EF4-FFF2-40B4-BE49-F238E27FC236}">
                <a16:creationId xmlns:a16="http://schemas.microsoft.com/office/drawing/2014/main" id="{96BB2A90-14BA-84B8-023B-F1B9AAD40A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4679" y="627556"/>
            <a:ext cx="5942544" cy="5987907"/>
          </a:xfrm>
          <a:prstGeom prst="rect">
            <a:avLst/>
          </a:prstGeom>
        </p:spPr>
      </p:pic>
      <p:sp>
        <p:nvSpPr>
          <p:cNvPr id="32" name="Rectangle 31">
            <a:extLst>
              <a:ext uri="{FF2B5EF4-FFF2-40B4-BE49-F238E27FC236}">
                <a16:creationId xmlns:a16="http://schemas.microsoft.com/office/drawing/2014/main" id="{A72F7B79-6EE8-7F42-02F7-EA351DC77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0C2EE507-8A8A-EE98-F468-6E9DDC0E73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erson holding a phone&#10;&#10;AI-generated content may be incorrect.">
            <a:extLst>
              <a:ext uri="{FF2B5EF4-FFF2-40B4-BE49-F238E27FC236}">
                <a16:creationId xmlns:a16="http://schemas.microsoft.com/office/drawing/2014/main" id="{7FB45EA3-2296-0EB9-9ED4-6CCDD6469F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112" y="2834004"/>
            <a:ext cx="4807153" cy="3198943"/>
          </a:xfrm>
          <a:prstGeom prst="rect">
            <a:avLst/>
          </a:prstGeom>
        </p:spPr>
      </p:pic>
      <p:pic>
        <p:nvPicPr>
          <p:cNvPr id="2" name="Picture 1">
            <a:extLst>
              <a:ext uri="{FF2B5EF4-FFF2-40B4-BE49-F238E27FC236}">
                <a16:creationId xmlns:a16="http://schemas.microsoft.com/office/drawing/2014/main" id="{04C96B05-276D-3712-4F03-42624C8EFA9A}"/>
              </a:ext>
            </a:extLst>
          </p:cNvPr>
          <p:cNvPicPr>
            <a:picLocks noChangeAspect="1"/>
          </p:cNvPicPr>
          <p:nvPr/>
        </p:nvPicPr>
        <p:blipFill>
          <a:blip r:embed="rId7" cstate="hqprint">
            <a:extLst>
              <a:ext uri="{28A0092B-C50C-407E-A947-70E740481C1C}">
                <a14:useLocalDpi xmlns:a14="http://schemas.microsoft.com/office/drawing/2010/main"/>
              </a:ext>
            </a:extLst>
          </a:blip>
          <a:srcRect r="74654" b="-379"/>
          <a:stretch/>
        </p:blipFill>
        <p:spPr>
          <a:xfrm>
            <a:off x="432112" y="6162090"/>
            <a:ext cx="2543908" cy="453373"/>
          </a:xfrm>
          <a:prstGeom prst="rect">
            <a:avLst/>
          </a:prstGeom>
        </p:spPr>
        <p:style>
          <a:lnRef idx="1">
            <a:schemeClr val="accent1"/>
          </a:lnRef>
          <a:fillRef idx="3">
            <a:schemeClr val="accent1"/>
          </a:fillRef>
          <a:effectRef idx="2">
            <a:schemeClr val="accent1"/>
          </a:effectRef>
          <a:fontRef idx="minor">
            <a:schemeClr val="lt1"/>
          </a:fontRef>
        </p:style>
      </p:pic>
    </p:spTree>
    <p:extLst>
      <p:ext uri="{BB962C8B-B14F-4D97-AF65-F5344CB8AC3E}">
        <p14:creationId xmlns:p14="http://schemas.microsoft.com/office/powerpoint/2010/main" val="161073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500"/>
                                  </p:stCondLst>
                                  <p:endCondLst>
                                    <p:cond evt="begin" delay="0">
                                      <p:tn val="5"/>
                                    </p:cond>
                                  </p:end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par>
                                <p:cTn id="13" presetID="53" presetClass="entr" presetSubtype="16"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childTnLst>
                          </p:cTn>
                        </p:par>
                        <p:par>
                          <p:cTn id="18" fill="hold">
                            <p:stCondLst>
                              <p:cond delay="2000"/>
                            </p:stCondLst>
                            <p:childTnLst>
                              <p:par>
                                <p:cTn id="19" presetID="42" presetClass="exit" presetSubtype="0" fill="hold" nodeType="afterEffect">
                                  <p:stCondLst>
                                    <p:cond delay="0"/>
                                  </p:stCondLst>
                                  <p:childTnLst>
                                    <p:animEffect transition="out" filter="fade">
                                      <p:cBhvr>
                                        <p:cTn id="20" dur="1000"/>
                                        <p:tgtEl>
                                          <p:spTgt spid="11"/>
                                        </p:tgtEl>
                                      </p:cBhvr>
                                    </p:animEffect>
                                    <p:anim calcmode="lin" valueType="num">
                                      <p:cBhvr>
                                        <p:cTn id="21" dur="1000"/>
                                        <p:tgtEl>
                                          <p:spTgt spid="11"/>
                                        </p:tgtEl>
                                        <p:attrNameLst>
                                          <p:attrName>ppt_x</p:attrName>
                                        </p:attrNameLst>
                                      </p:cBhvr>
                                      <p:tavLst>
                                        <p:tav tm="0">
                                          <p:val>
                                            <p:strVal val="ppt_x"/>
                                          </p:val>
                                        </p:tav>
                                        <p:tav tm="100000">
                                          <p:val>
                                            <p:strVal val="ppt_x"/>
                                          </p:val>
                                        </p:tav>
                                      </p:tavLst>
                                    </p:anim>
                                    <p:anim calcmode="lin" valueType="num">
                                      <p:cBhvr>
                                        <p:cTn id="22" dur="1000"/>
                                        <p:tgtEl>
                                          <p:spTgt spid="11"/>
                                        </p:tgtEl>
                                        <p:attrNameLst>
                                          <p:attrName>ppt_y</p:attrName>
                                        </p:attrNameLst>
                                      </p:cBhvr>
                                      <p:tavLst>
                                        <p:tav tm="0">
                                          <p:val>
                                            <p:strVal val="ppt_y"/>
                                          </p:val>
                                        </p:tav>
                                        <p:tav tm="100000">
                                          <p:val>
                                            <p:strVal val="ppt_y+.1"/>
                                          </p:val>
                                        </p:tav>
                                      </p:tavLst>
                                    </p:anim>
                                    <p:set>
                                      <p:cBhvr>
                                        <p:cTn id="23" dur="1" fill="hold">
                                          <p:stCondLst>
                                            <p:cond delay="999"/>
                                          </p:stCondLst>
                                        </p:cTn>
                                        <p:tgtEl>
                                          <p:spTgt spid="11"/>
                                        </p:tgtEl>
                                        <p:attrNameLst>
                                          <p:attrName>style.visibility</p:attrName>
                                        </p:attrNameLst>
                                      </p:cBhvr>
                                      <p:to>
                                        <p:strVal val="hidden"/>
                                      </p:to>
                                    </p:set>
                                  </p:childTnLst>
                                </p:cTn>
                              </p:par>
                              <p:par>
                                <p:cTn id="24" presetID="42" presetClass="exit" presetSubtype="0" fill="hold" nodeType="withEffect">
                                  <p:stCondLst>
                                    <p:cond delay="0"/>
                                  </p:stCondLst>
                                  <p:childTnLst>
                                    <p:animEffect transition="out" filter="fade">
                                      <p:cBhvr>
                                        <p:cTn id="25" dur="1000"/>
                                        <p:tgtEl>
                                          <p:spTgt spid="18"/>
                                        </p:tgtEl>
                                      </p:cBhvr>
                                    </p:animEffect>
                                    <p:anim calcmode="lin" valueType="num">
                                      <p:cBhvr>
                                        <p:cTn id="26" dur="1000"/>
                                        <p:tgtEl>
                                          <p:spTgt spid="18"/>
                                        </p:tgtEl>
                                        <p:attrNameLst>
                                          <p:attrName>ppt_x</p:attrName>
                                        </p:attrNameLst>
                                      </p:cBhvr>
                                      <p:tavLst>
                                        <p:tav tm="0">
                                          <p:val>
                                            <p:strVal val="ppt_x"/>
                                          </p:val>
                                        </p:tav>
                                        <p:tav tm="100000">
                                          <p:val>
                                            <p:strVal val="ppt_x"/>
                                          </p:val>
                                        </p:tav>
                                      </p:tavLst>
                                    </p:anim>
                                    <p:anim calcmode="lin" valueType="num">
                                      <p:cBhvr>
                                        <p:cTn id="27" dur="1000"/>
                                        <p:tgtEl>
                                          <p:spTgt spid="18"/>
                                        </p:tgtEl>
                                        <p:attrNameLst>
                                          <p:attrName>ppt_y</p:attrName>
                                        </p:attrNameLst>
                                      </p:cBhvr>
                                      <p:tavLst>
                                        <p:tav tm="0">
                                          <p:val>
                                            <p:strVal val="ppt_y"/>
                                          </p:val>
                                        </p:tav>
                                        <p:tav tm="100000">
                                          <p:val>
                                            <p:strVal val="ppt_y+.1"/>
                                          </p:val>
                                        </p:tav>
                                      </p:tavLst>
                                    </p:anim>
                                    <p:set>
                                      <p:cBhvr>
                                        <p:cTn id="28" dur="1" fill="hold">
                                          <p:stCondLst>
                                            <p:cond delay="999"/>
                                          </p:stCondLst>
                                        </p:cTn>
                                        <p:tgtEl>
                                          <p:spTgt spid="18"/>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B8AAF-3B72-C32C-3644-AFD3B9773482}"/>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45015807-7463-D680-F7BE-141DDBF2BE48}"/>
              </a:ext>
            </a:extLst>
          </p:cNvPr>
          <p:cNvGrpSpPr/>
          <p:nvPr/>
        </p:nvGrpSpPr>
        <p:grpSpPr>
          <a:xfrm rot="20399970">
            <a:off x="504697" y="1606639"/>
            <a:ext cx="6238060" cy="4051166"/>
            <a:chOff x="312865" y="1031184"/>
            <a:chExt cx="11566270" cy="4686450"/>
          </a:xfrm>
        </p:grpSpPr>
        <p:grpSp>
          <p:nvGrpSpPr>
            <p:cNvPr id="3" name="Google Shape;331;p19">
              <a:extLst>
                <a:ext uri="{FF2B5EF4-FFF2-40B4-BE49-F238E27FC236}">
                  <a16:creationId xmlns:a16="http://schemas.microsoft.com/office/drawing/2014/main" id="{97811609-4076-88E2-4DEE-6691DBC6DAD3}"/>
                </a:ext>
              </a:extLst>
            </p:cNvPr>
            <p:cNvGrpSpPr/>
            <p:nvPr/>
          </p:nvGrpSpPr>
          <p:grpSpPr>
            <a:xfrm>
              <a:off x="312865" y="1992573"/>
              <a:ext cx="11566270" cy="2872854"/>
              <a:chOff x="2047588" y="1308425"/>
              <a:chExt cx="5048875" cy="1254050"/>
            </a:xfrm>
          </p:grpSpPr>
          <p:sp>
            <p:nvSpPr>
              <p:cNvPr id="17" name="Google Shape;332;p19">
                <a:extLst>
                  <a:ext uri="{FF2B5EF4-FFF2-40B4-BE49-F238E27FC236}">
                    <a16:creationId xmlns:a16="http://schemas.microsoft.com/office/drawing/2014/main" id="{26D06713-5C7E-F026-7145-4E2CF0A95DD7}"/>
                  </a:ext>
                </a:extLst>
              </p:cNvPr>
              <p:cNvSpPr/>
              <p:nvPr/>
            </p:nvSpPr>
            <p:spPr>
              <a:xfrm>
                <a:off x="2079138" y="1342050"/>
                <a:ext cx="4988150" cy="1190050"/>
              </a:xfrm>
              <a:custGeom>
                <a:avLst/>
                <a:gdLst/>
                <a:ahLst/>
                <a:cxnLst/>
                <a:rect l="l" t="t" r="r" b="b"/>
                <a:pathLst>
                  <a:path w="199526" h="47602" extrusionOk="0">
                    <a:moveTo>
                      <a:pt x="61782" y="1"/>
                    </a:moveTo>
                    <a:cubicBezTo>
                      <a:pt x="58508" y="1"/>
                      <a:pt x="55365" y="668"/>
                      <a:pt x="52519" y="1870"/>
                    </a:cubicBezTo>
                    <a:cubicBezTo>
                      <a:pt x="48233" y="3680"/>
                      <a:pt x="44613" y="6692"/>
                      <a:pt x="42042" y="10490"/>
                    </a:cubicBezTo>
                    <a:cubicBezTo>
                      <a:pt x="39482" y="14276"/>
                      <a:pt x="37982" y="18884"/>
                      <a:pt x="37982" y="23801"/>
                    </a:cubicBezTo>
                    <a:cubicBezTo>
                      <a:pt x="37982" y="25766"/>
                      <a:pt x="37577" y="27623"/>
                      <a:pt x="36862" y="29314"/>
                    </a:cubicBezTo>
                    <a:cubicBezTo>
                      <a:pt x="35791" y="31850"/>
                      <a:pt x="33993" y="34029"/>
                      <a:pt x="31719" y="35565"/>
                    </a:cubicBezTo>
                    <a:cubicBezTo>
                      <a:pt x="29457" y="37089"/>
                      <a:pt x="26754" y="37982"/>
                      <a:pt x="23801" y="37982"/>
                    </a:cubicBezTo>
                    <a:cubicBezTo>
                      <a:pt x="21825" y="37982"/>
                      <a:pt x="19979" y="37577"/>
                      <a:pt x="18277" y="36863"/>
                    </a:cubicBezTo>
                    <a:cubicBezTo>
                      <a:pt x="15741" y="35791"/>
                      <a:pt x="13562" y="33993"/>
                      <a:pt x="12038" y="31719"/>
                    </a:cubicBezTo>
                    <a:cubicBezTo>
                      <a:pt x="10514" y="29457"/>
                      <a:pt x="9621" y="26754"/>
                      <a:pt x="9621" y="23801"/>
                    </a:cubicBezTo>
                    <a:lnTo>
                      <a:pt x="1" y="23801"/>
                    </a:lnTo>
                    <a:cubicBezTo>
                      <a:pt x="1" y="27076"/>
                      <a:pt x="667" y="30219"/>
                      <a:pt x="1870" y="33064"/>
                    </a:cubicBezTo>
                    <a:cubicBezTo>
                      <a:pt x="3680" y="37339"/>
                      <a:pt x="6692" y="40970"/>
                      <a:pt x="10490" y="43530"/>
                    </a:cubicBezTo>
                    <a:cubicBezTo>
                      <a:pt x="14276" y="46102"/>
                      <a:pt x="18884" y="47602"/>
                      <a:pt x="23801" y="47602"/>
                    </a:cubicBezTo>
                    <a:cubicBezTo>
                      <a:pt x="27076" y="47602"/>
                      <a:pt x="30219" y="46935"/>
                      <a:pt x="33064" y="45721"/>
                    </a:cubicBezTo>
                    <a:cubicBezTo>
                      <a:pt x="37339" y="43911"/>
                      <a:pt x="40970" y="40911"/>
                      <a:pt x="43530" y="37113"/>
                    </a:cubicBezTo>
                    <a:cubicBezTo>
                      <a:pt x="46102" y="33314"/>
                      <a:pt x="47602" y="28707"/>
                      <a:pt x="47602" y="23801"/>
                    </a:cubicBezTo>
                    <a:cubicBezTo>
                      <a:pt x="47602" y="21825"/>
                      <a:pt x="47995" y="19980"/>
                      <a:pt x="48709" y="18277"/>
                    </a:cubicBezTo>
                    <a:cubicBezTo>
                      <a:pt x="49781" y="15741"/>
                      <a:pt x="51591" y="13562"/>
                      <a:pt x="53853" y="12038"/>
                    </a:cubicBezTo>
                    <a:cubicBezTo>
                      <a:pt x="56127" y="10502"/>
                      <a:pt x="58830" y="9621"/>
                      <a:pt x="61782" y="9621"/>
                    </a:cubicBezTo>
                    <a:cubicBezTo>
                      <a:pt x="63747" y="9621"/>
                      <a:pt x="65604" y="10014"/>
                      <a:pt x="67295" y="10728"/>
                    </a:cubicBezTo>
                    <a:cubicBezTo>
                      <a:pt x="69831" y="11800"/>
                      <a:pt x="72010" y="13610"/>
                      <a:pt x="73546" y="15872"/>
                    </a:cubicBezTo>
                    <a:cubicBezTo>
                      <a:pt x="75070" y="18146"/>
                      <a:pt x="75963" y="20849"/>
                      <a:pt x="75963" y="23801"/>
                    </a:cubicBezTo>
                    <a:cubicBezTo>
                      <a:pt x="75963" y="27076"/>
                      <a:pt x="76629" y="30219"/>
                      <a:pt x="77832" y="33064"/>
                    </a:cubicBezTo>
                    <a:cubicBezTo>
                      <a:pt x="79642" y="37339"/>
                      <a:pt x="82654" y="40970"/>
                      <a:pt x="86452" y="43530"/>
                    </a:cubicBezTo>
                    <a:cubicBezTo>
                      <a:pt x="90238" y="46102"/>
                      <a:pt x="94846" y="47602"/>
                      <a:pt x="99763" y="47602"/>
                    </a:cubicBezTo>
                    <a:cubicBezTo>
                      <a:pt x="103037" y="47602"/>
                      <a:pt x="106181" y="46935"/>
                      <a:pt x="109026" y="45721"/>
                    </a:cubicBezTo>
                    <a:cubicBezTo>
                      <a:pt x="113301" y="43911"/>
                      <a:pt x="116932" y="40899"/>
                      <a:pt x="119492" y="37113"/>
                    </a:cubicBezTo>
                    <a:cubicBezTo>
                      <a:pt x="122064" y="33314"/>
                      <a:pt x="123564" y="28707"/>
                      <a:pt x="123564" y="23801"/>
                    </a:cubicBezTo>
                    <a:cubicBezTo>
                      <a:pt x="123564" y="21825"/>
                      <a:pt x="123957" y="19980"/>
                      <a:pt x="124671" y="18277"/>
                    </a:cubicBezTo>
                    <a:cubicBezTo>
                      <a:pt x="125743" y="15741"/>
                      <a:pt x="127552" y="13562"/>
                      <a:pt x="129815" y="12038"/>
                    </a:cubicBezTo>
                    <a:cubicBezTo>
                      <a:pt x="132089" y="10502"/>
                      <a:pt x="134791" y="9621"/>
                      <a:pt x="137744" y="9621"/>
                    </a:cubicBezTo>
                    <a:cubicBezTo>
                      <a:pt x="139709" y="9621"/>
                      <a:pt x="141566" y="10014"/>
                      <a:pt x="143257" y="10728"/>
                    </a:cubicBezTo>
                    <a:cubicBezTo>
                      <a:pt x="145793" y="11800"/>
                      <a:pt x="147972" y="13610"/>
                      <a:pt x="149508" y="15872"/>
                    </a:cubicBezTo>
                    <a:cubicBezTo>
                      <a:pt x="151032" y="18146"/>
                      <a:pt x="151924" y="20849"/>
                      <a:pt x="151924" y="23801"/>
                    </a:cubicBezTo>
                    <a:cubicBezTo>
                      <a:pt x="151924" y="27076"/>
                      <a:pt x="152591" y="30219"/>
                      <a:pt x="153794" y="33064"/>
                    </a:cubicBezTo>
                    <a:cubicBezTo>
                      <a:pt x="155604" y="37339"/>
                      <a:pt x="158616" y="40970"/>
                      <a:pt x="162414" y="43530"/>
                    </a:cubicBezTo>
                    <a:cubicBezTo>
                      <a:pt x="166200" y="46102"/>
                      <a:pt x="170808" y="47602"/>
                      <a:pt x="175725" y="47602"/>
                    </a:cubicBezTo>
                    <a:cubicBezTo>
                      <a:pt x="178999" y="47602"/>
                      <a:pt x="182143" y="46935"/>
                      <a:pt x="184988" y="45721"/>
                    </a:cubicBezTo>
                    <a:cubicBezTo>
                      <a:pt x="189262" y="43911"/>
                      <a:pt x="192894" y="40899"/>
                      <a:pt x="195454" y="37113"/>
                    </a:cubicBezTo>
                    <a:cubicBezTo>
                      <a:pt x="198025" y="33314"/>
                      <a:pt x="199526" y="28707"/>
                      <a:pt x="199526" y="23801"/>
                    </a:cubicBezTo>
                    <a:lnTo>
                      <a:pt x="189905" y="23801"/>
                    </a:lnTo>
                    <a:cubicBezTo>
                      <a:pt x="189905" y="25766"/>
                      <a:pt x="189501" y="27623"/>
                      <a:pt x="188786" y="29314"/>
                    </a:cubicBezTo>
                    <a:cubicBezTo>
                      <a:pt x="187715" y="31850"/>
                      <a:pt x="185917" y="34029"/>
                      <a:pt x="183643" y="35553"/>
                    </a:cubicBezTo>
                    <a:cubicBezTo>
                      <a:pt x="181381" y="37089"/>
                      <a:pt x="178678" y="37970"/>
                      <a:pt x="175725" y="37982"/>
                    </a:cubicBezTo>
                    <a:cubicBezTo>
                      <a:pt x="173749" y="37982"/>
                      <a:pt x="171903" y="37577"/>
                      <a:pt x="170201" y="36863"/>
                    </a:cubicBezTo>
                    <a:cubicBezTo>
                      <a:pt x="167665" y="35791"/>
                      <a:pt x="165486" y="33993"/>
                      <a:pt x="163962" y="31719"/>
                    </a:cubicBezTo>
                    <a:cubicBezTo>
                      <a:pt x="162438" y="29457"/>
                      <a:pt x="161545" y="26754"/>
                      <a:pt x="161545" y="23801"/>
                    </a:cubicBezTo>
                    <a:cubicBezTo>
                      <a:pt x="161545" y="20527"/>
                      <a:pt x="160878" y="17384"/>
                      <a:pt x="159675" y="14526"/>
                    </a:cubicBezTo>
                    <a:cubicBezTo>
                      <a:pt x="157866" y="10252"/>
                      <a:pt x="154853" y="6633"/>
                      <a:pt x="151055" y="4061"/>
                    </a:cubicBezTo>
                    <a:cubicBezTo>
                      <a:pt x="147257" y="1501"/>
                      <a:pt x="142650" y="1"/>
                      <a:pt x="137744" y="1"/>
                    </a:cubicBezTo>
                    <a:cubicBezTo>
                      <a:pt x="134470" y="1"/>
                      <a:pt x="131327" y="668"/>
                      <a:pt x="128481" y="1870"/>
                    </a:cubicBezTo>
                    <a:cubicBezTo>
                      <a:pt x="124195" y="3680"/>
                      <a:pt x="120575" y="6692"/>
                      <a:pt x="118004" y="10490"/>
                    </a:cubicBezTo>
                    <a:cubicBezTo>
                      <a:pt x="115444" y="14276"/>
                      <a:pt x="113944" y="18884"/>
                      <a:pt x="113944" y="23801"/>
                    </a:cubicBezTo>
                    <a:cubicBezTo>
                      <a:pt x="113944" y="25766"/>
                      <a:pt x="113539" y="27623"/>
                      <a:pt x="112824" y="29314"/>
                    </a:cubicBezTo>
                    <a:cubicBezTo>
                      <a:pt x="111753" y="31850"/>
                      <a:pt x="109955" y="34029"/>
                      <a:pt x="107681" y="35565"/>
                    </a:cubicBezTo>
                    <a:cubicBezTo>
                      <a:pt x="105419" y="37089"/>
                      <a:pt x="102716" y="37970"/>
                      <a:pt x="99763" y="37982"/>
                    </a:cubicBezTo>
                    <a:cubicBezTo>
                      <a:pt x="97787" y="37982"/>
                      <a:pt x="95941" y="37577"/>
                      <a:pt x="94239" y="36863"/>
                    </a:cubicBezTo>
                    <a:cubicBezTo>
                      <a:pt x="91703" y="35791"/>
                      <a:pt x="89524" y="33993"/>
                      <a:pt x="88000" y="31719"/>
                    </a:cubicBezTo>
                    <a:cubicBezTo>
                      <a:pt x="86476" y="29457"/>
                      <a:pt x="85583" y="26754"/>
                      <a:pt x="85583" y="23801"/>
                    </a:cubicBezTo>
                    <a:cubicBezTo>
                      <a:pt x="85583" y="20527"/>
                      <a:pt x="84916" y="17384"/>
                      <a:pt x="83714" y="14526"/>
                    </a:cubicBezTo>
                    <a:cubicBezTo>
                      <a:pt x="81892" y="10252"/>
                      <a:pt x="78892" y="6633"/>
                      <a:pt x="75093" y="4061"/>
                    </a:cubicBezTo>
                    <a:cubicBezTo>
                      <a:pt x="71295" y="1501"/>
                      <a:pt x="66688" y="1"/>
                      <a:pt x="61782"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33;p19">
                <a:extLst>
                  <a:ext uri="{FF2B5EF4-FFF2-40B4-BE49-F238E27FC236}">
                    <a16:creationId xmlns:a16="http://schemas.microsoft.com/office/drawing/2014/main" id="{A59A428D-5682-3563-556B-D90A91389EDC}"/>
                  </a:ext>
                </a:extLst>
              </p:cNvPr>
              <p:cNvSpPr/>
              <p:nvPr/>
            </p:nvSpPr>
            <p:spPr>
              <a:xfrm>
                <a:off x="2187788" y="1450800"/>
                <a:ext cx="4770550" cy="972375"/>
              </a:xfrm>
              <a:custGeom>
                <a:avLst/>
                <a:gdLst/>
                <a:ahLst/>
                <a:cxnLst/>
                <a:rect l="l" t="t" r="r" b="b"/>
                <a:pathLst>
                  <a:path w="190822" h="38895" extrusionOk="0">
                    <a:moveTo>
                      <a:pt x="57463" y="1"/>
                    </a:moveTo>
                    <a:cubicBezTo>
                      <a:pt x="56976" y="1"/>
                      <a:pt x="56490" y="19"/>
                      <a:pt x="56008" y="56"/>
                    </a:cubicBezTo>
                    <a:lnTo>
                      <a:pt x="56067" y="961"/>
                    </a:lnTo>
                    <a:cubicBezTo>
                      <a:pt x="56512" y="929"/>
                      <a:pt x="56960" y="913"/>
                      <a:pt x="57409" y="913"/>
                    </a:cubicBezTo>
                    <a:cubicBezTo>
                      <a:pt x="58307" y="913"/>
                      <a:pt x="59206" y="977"/>
                      <a:pt x="60079" y="1104"/>
                    </a:cubicBezTo>
                    <a:lnTo>
                      <a:pt x="60210" y="199"/>
                    </a:lnTo>
                    <a:cubicBezTo>
                      <a:pt x="59307" y="67"/>
                      <a:pt x="58384" y="1"/>
                      <a:pt x="57463" y="1"/>
                    </a:cubicBezTo>
                    <a:close/>
                    <a:moveTo>
                      <a:pt x="132184" y="32"/>
                    </a:moveTo>
                    <a:cubicBezTo>
                      <a:pt x="130767" y="128"/>
                      <a:pt x="129374" y="366"/>
                      <a:pt x="128028" y="747"/>
                    </a:cubicBezTo>
                    <a:lnTo>
                      <a:pt x="128278" y="1628"/>
                    </a:lnTo>
                    <a:cubicBezTo>
                      <a:pt x="129564" y="1259"/>
                      <a:pt x="130898" y="1032"/>
                      <a:pt x="132231" y="949"/>
                    </a:cubicBezTo>
                    <a:lnTo>
                      <a:pt x="132184" y="32"/>
                    </a:lnTo>
                    <a:close/>
                    <a:moveTo>
                      <a:pt x="136387" y="223"/>
                    </a:moveTo>
                    <a:lnTo>
                      <a:pt x="136244" y="1128"/>
                    </a:lnTo>
                    <a:cubicBezTo>
                      <a:pt x="137577" y="1342"/>
                      <a:pt x="138875" y="1687"/>
                      <a:pt x="140125" y="2175"/>
                    </a:cubicBezTo>
                    <a:lnTo>
                      <a:pt x="140459" y="1318"/>
                    </a:lnTo>
                    <a:cubicBezTo>
                      <a:pt x="139149" y="806"/>
                      <a:pt x="137780" y="437"/>
                      <a:pt x="136387" y="223"/>
                    </a:cubicBezTo>
                    <a:close/>
                    <a:moveTo>
                      <a:pt x="51864" y="806"/>
                    </a:moveTo>
                    <a:cubicBezTo>
                      <a:pt x="50507" y="1211"/>
                      <a:pt x="49209" y="1759"/>
                      <a:pt x="47971" y="2449"/>
                    </a:cubicBezTo>
                    <a:lnTo>
                      <a:pt x="48423" y="3247"/>
                    </a:lnTo>
                    <a:cubicBezTo>
                      <a:pt x="49590" y="2592"/>
                      <a:pt x="50840" y="2068"/>
                      <a:pt x="52126" y="1687"/>
                    </a:cubicBezTo>
                    <a:lnTo>
                      <a:pt x="51864" y="806"/>
                    </a:lnTo>
                    <a:close/>
                    <a:moveTo>
                      <a:pt x="64294" y="1247"/>
                    </a:moveTo>
                    <a:lnTo>
                      <a:pt x="63973" y="2104"/>
                    </a:lnTo>
                    <a:cubicBezTo>
                      <a:pt x="65223" y="2568"/>
                      <a:pt x="66425" y="3187"/>
                      <a:pt x="67557" y="3914"/>
                    </a:cubicBezTo>
                    <a:lnTo>
                      <a:pt x="68057" y="3152"/>
                    </a:lnTo>
                    <a:cubicBezTo>
                      <a:pt x="66878" y="2378"/>
                      <a:pt x="65604" y="1735"/>
                      <a:pt x="64294" y="1247"/>
                    </a:cubicBezTo>
                    <a:close/>
                    <a:moveTo>
                      <a:pt x="124123" y="2342"/>
                    </a:moveTo>
                    <a:cubicBezTo>
                      <a:pt x="122897" y="3021"/>
                      <a:pt x="121730" y="3819"/>
                      <a:pt x="120658" y="4747"/>
                    </a:cubicBezTo>
                    <a:lnTo>
                      <a:pt x="121266" y="5438"/>
                    </a:lnTo>
                    <a:cubicBezTo>
                      <a:pt x="122278" y="4557"/>
                      <a:pt x="123385" y="3795"/>
                      <a:pt x="124564" y="3152"/>
                    </a:cubicBezTo>
                    <a:lnTo>
                      <a:pt x="124123" y="2342"/>
                    </a:lnTo>
                    <a:close/>
                    <a:moveTo>
                      <a:pt x="144197" y="3271"/>
                    </a:moveTo>
                    <a:lnTo>
                      <a:pt x="143685" y="4033"/>
                    </a:lnTo>
                    <a:cubicBezTo>
                      <a:pt x="144792" y="4771"/>
                      <a:pt x="145828" y="5640"/>
                      <a:pt x="146757" y="6605"/>
                    </a:cubicBezTo>
                    <a:lnTo>
                      <a:pt x="147424" y="5974"/>
                    </a:lnTo>
                    <a:cubicBezTo>
                      <a:pt x="146447" y="4962"/>
                      <a:pt x="145364" y="4045"/>
                      <a:pt x="144197" y="3271"/>
                    </a:cubicBezTo>
                    <a:close/>
                    <a:moveTo>
                      <a:pt x="44542" y="4890"/>
                    </a:moveTo>
                    <a:cubicBezTo>
                      <a:pt x="43482" y="5819"/>
                      <a:pt x="42530" y="6867"/>
                      <a:pt x="41708" y="8010"/>
                    </a:cubicBezTo>
                    <a:lnTo>
                      <a:pt x="42446" y="8545"/>
                    </a:lnTo>
                    <a:cubicBezTo>
                      <a:pt x="43232" y="7462"/>
                      <a:pt x="44149" y="6462"/>
                      <a:pt x="45149" y="5569"/>
                    </a:cubicBezTo>
                    <a:lnTo>
                      <a:pt x="44542" y="4890"/>
                    </a:lnTo>
                    <a:close/>
                    <a:moveTo>
                      <a:pt x="71307" y="5819"/>
                    </a:moveTo>
                    <a:lnTo>
                      <a:pt x="70652" y="6462"/>
                    </a:lnTo>
                    <a:cubicBezTo>
                      <a:pt x="71593" y="7414"/>
                      <a:pt x="72438" y="8486"/>
                      <a:pt x="73141" y="9617"/>
                    </a:cubicBezTo>
                    <a:lnTo>
                      <a:pt x="73926" y="9129"/>
                    </a:lnTo>
                    <a:cubicBezTo>
                      <a:pt x="73176" y="7938"/>
                      <a:pt x="72295" y="6819"/>
                      <a:pt x="71307" y="5819"/>
                    </a:cubicBezTo>
                    <a:close/>
                    <a:moveTo>
                      <a:pt x="117789" y="7831"/>
                    </a:moveTo>
                    <a:cubicBezTo>
                      <a:pt x="116956" y="8962"/>
                      <a:pt x="116229" y="10176"/>
                      <a:pt x="115658" y="11462"/>
                    </a:cubicBezTo>
                    <a:lnTo>
                      <a:pt x="116491" y="11843"/>
                    </a:lnTo>
                    <a:cubicBezTo>
                      <a:pt x="117039" y="10617"/>
                      <a:pt x="117730" y="9450"/>
                      <a:pt x="118527" y="8379"/>
                    </a:cubicBezTo>
                    <a:lnTo>
                      <a:pt x="117789" y="7831"/>
                    </a:lnTo>
                    <a:close/>
                    <a:moveTo>
                      <a:pt x="149995" y="9307"/>
                    </a:moveTo>
                    <a:lnTo>
                      <a:pt x="149210" y="9784"/>
                    </a:lnTo>
                    <a:cubicBezTo>
                      <a:pt x="149912" y="10938"/>
                      <a:pt x="150496" y="12153"/>
                      <a:pt x="150924" y="13415"/>
                    </a:cubicBezTo>
                    <a:lnTo>
                      <a:pt x="151793" y="13117"/>
                    </a:lnTo>
                    <a:cubicBezTo>
                      <a:pt x="151341" y="11796"/>
                      <a:pt x="150734" y="10510"/>
                      <a:pt x="149995" y="9307"/>
                    </a:cubicBezTo>
                    <a:close/>
                    <a:moveTo>
                      <a:pt x="39613" y="11653"/>
                    </a:moveTo>
                    <a:cubicBezTo>
                      <a:pt x="39041" y="12951"/>
                      <a:pt x="38624" y="14296"/>
                      <a:pt x="38351" y="15677"/>
                    </a:cubicBezTo>
                    <a:lnTo>
                      <a:pt x="39244" y="15856"/>
                    </a:lnTo>
                    <a:cubicBezTo>
                      <a:pt x="39505" y="14546"/>
                      <a:pt x="39910" y="13248"/>
                      <a:pt x="40446" y="12022"/>
                    </a:cubicBezTo>
                    <a:lnTo>
                      <a:pt x="39613" y="11653"/>
                    </a:lnTo>
                    <a:close/>
                    <a:moveTo>
                      <a:pt x="75760" y="12915"/>
                    </a:moveTo>
                    <a:lnTo>
                      <a:pt x="74903" y="13224"/>
                    </a:lnTo>
                    <a:cubicBezTo>
                      <a:pt x="75343" y="14487"/>
                      <a:pt x="75653" y="15808"/>
                      <a:pt x="75820" y="17130"/>
                    </a:cubicBezTo>
                    <a:lnTo>
                      <a:pt x="76736" y="17023"/>
                    </a:lnTo>
                    <a:cubicBezTo>
                      <a:pt x="76558" y="15630"/>
                      <a:pt x="76236" y="14248"/>
                      <a:pt x="75760" y="12915"/>
                    </a:cubicBezTo>
                    <a:close/>
                    <a:moveTo>
                      <a:pt x="114348" y="15463"/>
                    </a:moveTo>
                    <a:cubicBezTo>
                      <a:pt x="114086" y="16772"/>
                      <a:pt x="113943" y="18106"/>
                      <a:pt x="113943" y="19451"/>
                    </a:cubicBezTo>
                    <a:lnTo>
                      <a:pt x="113943" y="19654"/>
                    </a:lnTo>
                    <a:lnTo>
                      <a:pt x="114860" y="19666"/>
                    </a:lnTo>
                    <a:lnTo>
                      <a:pt x="114860" y="19451"/>
                    </a:lnTo>
                    <a:cubicBezTo>
                      <a:pt x="114860" y="18166"/>
                      <a:pt x="114991" y="16892"/>
                      <a:pt x="115253" y="15653"/>
                    </a:cubicBezTo>
                    <a:lnTo>
                      <a:pt x="114348" y="15463"/>
                    </a:lnTo>
                    <a:close/>
                    <a:moveTo>
                      <a:pt x="1" y="19451"/>
                    </a:moveTo>
                    <a:cubicBezTo>
                      <a:pt x="1" y="19975"/>
                      <a:pt x="24" y="20499"/>
                      <a:pt x="72" y="21023"/>
                    </a:cubicBezTo>
                    <a:lnTo>
                      <a:pt x="977" y="20952"/>
                    </a:lnTo>
                    <a:cubicBezTo>
                      <a:pt x="941" y="20452"/>
                      <a:pt x="917" y="19951"/>
                      <a:pt x="917" y="19451"/>
                    </a:cubicBezTo>
                    <a:close/>
                    <a:moveTo>
                      <a:pt x="152722" y="17237"/>
                    </a:moveTo>
                    <a:lnTo>
                      <a:pt x="151805" y="17332"/>
                    </a:lnTo>
                    <a:cubicBezTo>
                      <a:pt x="151889" y="18035"/>
                      <a:pt x="151924" y="18737"/>
                      <a:pt x="151924" y="19451"/>
                    </a:cubicBezTo>
                    <a:cubicBezTo>
                      <a:pt x="151924" y="20118"/>
                      <a:pt x="151960" y="20785"/>
                      <a:pt x="152031" y="21452"/>
                    </a:cubicBezTo>
                    <a:lnTo>
                      <a:pt x="152936" y="21356"/>
                    </a:lnTo>
                    <a:cubicBezTo>
                      <a:pt x="152877" y="20725"/>
                      <a:pt x="152841" y="20082"/>
                      <a:pt x="152841" y="19451"/>
                    </a:cubicBezTo>
                    <a:cubicBezTo>
                      <a:pt x="152841" y="18713"/>
                      <a:pt x="152805" y="17963"/>
                      <a:pt x="152722" y="17237"/>
                    </a:cubicBezTo>
                    <a:close/>
                    <a:moveTo>
                      <a:pt x="189905" y="19451"/>
                    </a:moveTo>
                    <a:cubicBezTo>
                      <a:pt x="189905" y="20797"/>
                      <a:pt x="189762" y="22130"/>
                      <a:pt x="189477" y="23440"/>
                    </a:cubicBezTo>
                    <a:lnTo>
                      <a:pt x="190370" y="23630"/>
                    </a:lnTo>
                    <a:cubicBezTo>
                      <a:pt x="190667" y="22273"/>
                      <a:pt x="190822" y="20856"/>
                      <a:pt x="190822" y="19451"/>
                    </a:cubicBezTo>
                    <a:close/>
                    <a:moveTo>
                      <a:pt x="37981" y="19856"/>
                    </a:moveTo>
                    <a:cubicBezTo>
                      <a:pt x="37946" y="21202"/>
                      <a:pt x="37779" y="22535"/>
                      <a:pt x="37458" y="23833"/>
                    </a:cubicBezTo>
                    <a:lnTo>
                      <a:pt x="38351" y="24059"/>
                    </a:lnTo>
                    <a:cubicBezTo>
                      <a:pt x="38684" y="22690"/>
                      <a:pt x="38863" y="21285"/>
                      <a:pt x="38898" y="19880"/>
                    </a:cubicBezTo>
                    <a:lnTo>
                      <a:pt x="37981" y="19856"/>
                    </a:lnTo>
                    <a:close/>
                    <a:moveTo>
                      <a:pt x="76963" y="21154"/>
                    </a:moveTo>
                    <a:lnTo>
                      <a:pt x="76046" y="21237"/>
                    </a:lnTo>
                    <a:cubicBezTo>
                      <a:pt x="76177" y="22630"/>
                      <a:pt x="76451" y="24023"/>
                      <a:pt x="76879" y="25369"/>
                    </a:cubicBezTo>
                    <a:lnTo>
                      <a:pt x="77760" y="25083"/>
                    </a:lnTo>
                    <a:cubicBezTo>
                      <a:pt x="77344" y="23809"/>
                      <a:pt x="77082" y="22487"/>
                      <a:pt x="76963" y="21154"/>
                    </a:cubicBezTo>
                    <a:close/>
                    <a:moveTo>
                      <a:pt x="113467" y="23642"/>
                    </a:moveTo>
                    <a:cubicBezTo>
                      <a:pt x="113169" y="24940"/>
                      <a:pt x="112729" y="26214"/>
                      <a:pt x="112145" y="27429"/>
                    </a:cubicBezTo>
                    <a:lnTo>
                      <a:pt x="112967" y="27821"/>
                    </a:lnTo>
                    <a:cubicBezTo>
                      <a:pt x="113574" y="26548"/>
                      <a:pt x="114050" y="25214"/>
                      <a:pt x="114360" y="23845"/>
                    </a:cubicBezTo>
                    <a:lnTo>
                      <a:pt x="113467" y="23642"/>
                    </a:lnTo>
                    <a:close/>
                    <a:moveTo>
                      <a:pt x="1727" y="24893"/>
                    </a:moveTo>
                    <a:lnTo>
                      <a:pt x="858" y="25154"/>
                    </a:lnTo>
                    <a:cubicBezTo>
                      <a:pt x="1263" y="26500"/>
                      <a:pt x="1834" y="27798"/>
                      <a:pt x="2525" y="29024"/>
                    </a:cubicBezTo>
                    <a:lnTo>
                      <a:pt x="3322" y="28572"/>
                    </a:lnTo>
                    <a:cubicBezTo>
                      <a:pt x="2656" y="27405"/>
                      <a:pt x="2120" y="26167"/>
                      <a:pt x="1727" y="24893"/>
                    </a:cubicBezTo>
                    <a:close/>
                    <a:moveTo>
                      <a:pt x="153782" y="25274"/>
                    </a:moveTo>
                    <a:lnTo>
                      <a:pt x="152912" y="25571"/>
                    </a:lnTo>
                    <a:cubicBezTo>
                      <a:pt x="153353" y="26905"/>
                      <a:pt x="153936" y="28191"/>
                      <a:pt x="154663" y="29393"/>
                    </a:cubicBezTo>
                    <a:lnTo>
                      <a:pt x="155449" y="28929"/>
                    </a:lnTo>
                    <a:cubicBezTo>
                      <a:pt x="154758" y="27774"/>
                      <a:pt x="154198" y="26548"/>
                      <a:pt x="153782" y="25274"/>
                    </a:cubicBezTo>
                    <a:close/>
                    <a:moveTo>
                      <a:pt x="188191" y="27250"/>
                    </a:moveTo>
                    <a:cubicBezTo>
                      <a:pt x="187631" y="28453"/>
                      <a:pt x="186929" y="29607"/>
                      <a:pt x="186119" y="30679"/>
                    </a:cubicBezTo>
                    <a:lnTo>
                      <a:pt x="186845" y="31239"/>
                    </a:lnTo>
                    <a:cubicBezTo>
                      <a:pt x="187703" y="30119"/>
                      <a:pt x="188429" y="28905"/>
                      <a:pt x="189024" y="27631"/>
                    </a:cubicBezTo>
                    <a:lnTo>
                      <a:pt x="188191" y="27250"/>
                    </a:lnTo>
                    <a:close/>
                    <a:moveTo>
                      <a:pt x="36088" y="27607"/>
                    </a:moveTo>
                    <a:cubicBezTo>
                      <a:pt x="35505" y="28810"/>
                      <a:pt x="34779" y="29953"/>
                      <a:pt x="33945" y="31000"/>
                    </a:cubicBezTo>
                    <a:lnTo>
                      <a:pt x="34660" y="31572"/>
                    </a:lnTo>
                    <a:cubicBezTo>
                      <a:pt x="35541" y="30477"/>
                      <a:pt x="36303" y="29274"/>
                      <a:pt x="36922" y="28012"/>
                    </a:cubicBezTo>
                    <a:lnTo>
                      <a:pt x="36088" y="27607"/>
                    </a:lnTo>
                    <a:close/>
                    <a:moveTo>
                      <a:pt x="79379" y="28750"/>
                    </a:moveTo>
                    <a:lnTo>
                      <a:pt x="78594" y="29215"/>
                    </a:lnTo>
                    <a:cubicBezTo>
                      <a:pt x="79296" y="30429"/>
                      <a:pt x="80141" y="31572"/>
                      <a:pt x="81094" y="32608"/>
                    </a:cubicBezTo>
                    <a:lnTo>
                      <a:pt x="81773" y="31989"/>
                    </a:lnTo>
                    <a:cubicBezTo>
                      <a:pt x="80856" y="31000"/>
                      <a:pt x="80058" y="29905"/>
                      <a:pt x="79379" y="28750"/>
                    </a:cubicBezTo>
                    <a:close/>
                    <a:moveTo>
                      <a:pt x="110026" y="30846"/>
                    </a:moveTo>
                    <a:cubicBezTo>
                      <a:pt x="109205" y="31893"/>
                      <a:pt x="108264" y="32870"/>
                      <a:pt x="107228" y="33727"/>
                    </a:cubicBezTo>
                    <a:lnTo>
                      <a:pt x="107824" y="34429"/>
                    </a:lnTo>
                    <a:cubicBezTo>
                      <a:pt x="108895" y="33536"/>
                      <a:pt x="109883" y="32513"/>
                      <a:pt x="110752" y="31405"/>
                    </a:cubicBezTo>
                    <a:lnTo>
                      <a:pt x="110026" y="30846"/>
                    </a:lnTo>
                    <a:close/>
                    <a:moveTo>
                      <a:pt x="5668" y="31834"/>
                    </a:moveTo>
                    <a:lnTo>
                      <a:pt x="4989" y="32441"/>
                    </a:lnTo>
                    <a:cubicBezTo>
                      <a:pt x="5930" y="33489"/>
                      <a:pt x="6978" y="34441"/>
                      <a:pt x="8121" y="35263"/>
                    </a:cubicBezTo>
                    <a:lnTo>
                      <a:pt x="8656" y="34513"/>
                    </a:lnTo>
                    <a:cubicBezTo>
                      <a:pt x="7573" y="33727"/>
                      <a:pt x="6561" y="32834"/>
                      <a:pt x="5668" y="31834"/>
                    </a:cubicBezTo>
                    <a:close/>
                    <a:moveTo>
                      <a:pt x="157865" y="32132"/>
                    </a:moveTo>
                    <a:lnTo>
                      <a:pt x="157199" y="32763"/>
                    </a:lnTo>
                    <a:cubicBezTo>
                      <a:pt x="158163" y="33786"/>
                      <a:pt x="159235" y="34715"/>
                      <a:pt x="160402" y="35501"/>
                    </a:cubicBezTo>
                    <a:lnTo>
                      <a:pt x="160913" y="34751"/>
                    </a:lnTo>
                    <a:cubicBezTo>
                      <a:pt x="159818" y="33989"/>
                      <a:pt x="158782" y="33108"/>
                      <a:pt x="157865" y="32132"/>
                    </a:cubicBezTo>
                    <a:close/>
                    <a:moveTo>
                      <a:pt x="183357" y="33596"/>
                    </a:moveTo>
                    <a:cubicBezTo>
                      <a:pt x="182333" y="34453"/>
                      <a:pt x="181214" y="35215"/>
                      <a:pt x="180023" y="35846"/>
                    </a:cubicBezTo>
                    <a:lnTo>
                      <a:pt x="180452" y="36656"/>
                    </a:lnTo>
                    <a:cubicBezTo>
                      <a:pt x="181702" y="35989"/>
                      <a:pt x="182869" y="35203"/>
                      <a:pt x="183940" y="34287"/>
                    </a:cubicBezTo>
                    <a:lnTo>
                      <a:pt x="183357" y="33596"/>
                    </a:lnTo>
                    <a:close/>
                    <a:moveTo>
                      <a:pt x="31112" y="33858"/>
                    </a:moveTo>
                    <a:cubicBezTo>
                      <a:pt x="30076" y="34703"/>
                      <a:pt x="28933" y="35430"/>
                      <a:pt x="27742" y="36025"/>
                    </a:cubicBezTo>
                    <a:lnTo>
                      <a:pt x="28147" y="36846"/>
                    </a:lnTo>
                    <a:cubicBezTo>
                      <a:pt x="29409" y="36215"/>
                      <a:pt x="30600" y="35453"/>
                      <a:pt x="31695" y="34560"/>
                    </a:cubicBezTo>
                    <a:lnTo>
                      <a:pt x="31112" y="33858"/>
                    </a:lnTo>
                    <a:close/>
                    <a:moveTo>
                      <a:pt x="84785" y="34632"/>
                    </a:moveTo>
                    <a:lnTo>
                      <a:pt x="84261" y="35382"/>
                    </a:lnTo>
                    <a:cubicBezTo>
                      <a:pt x="85416" y="36192"/>
                      <a:pt x="86654" y="36870"/>
                      <a:pt x="87952" y="37418"/>
                    </a:cubicBezTo>
                    <a:lnTo>
                      <a:pt x="88309" y="36573"/>
                    </a:lnTo>
                    <a:cubicBezTo>
                      <a:pt x="87071" y="36049"/>
                      <a:pt x="85892" y="35406"/>
                      <a:pt x="84785" y="34632"/>
                    </a:cubicBezTo>
                    <a:close/>
                    <a:moveTo>
                      <a:pt x="103883" y="35942"/>
                    </a:moveTo>
                    <a:cubicBezTo>
                      <a:pt x="102692" y="36549"/>
                      <a:pt x="101430" y="37037"/>
                      <a:pt x="100132" y="37370"/>
                    </a:cubicBezTo>
                    <a:lnTo>
                      <a:pt x="100370" y="38263"/>
                    </a:lnTo>
                    <a:cubicBezTo>
                      <a:pt x="101728" y="37906"/>
                      <a:pt x="103049" y="37394"/>
                      <a:pt x="104299" y="36751"/>
                    </a:cubicBezTo>
                    <a:lnTo>
                      <a:pt x="103883" y="35942"/>
                    </a:lnTo>
                    <a:close/>
                    <a:moveTo>
                      <a:pt x="12157" y="36489"/>
                    </a:moveTo>
                    <a:lnTo>
                      <a:pt x="11800" y="37335"/>
                    </a:lnTo>
                    <a:cubicBezTo>
                      <a:pt x="13085" y="37882"/>
                      <a:pt x="14443" y="38299"/>
                      <a:pt x="15824" y="38561"/>
                    </a:cubicBezTo>
                    <a:lnTo>
                      <a:pt x="15991" y="37656"/>
                    </a:lnTo>
                    <a:cubicBezTo>
                      <a:pt x="14681" y="37406"/>
                      <a:pt x="13383" y="37013"/>
                      <a:pt x="12157" y="36489"/>
                    </a:cubicBezTo>
                    <a:close/>
                    <a:moveTo>
                      <a:pt x="164462" y="36644"/>
                    </a:moveTo>
                    <a:lnTo>
                      <a:pt x="164116" y="37489"/>
                    </a:lnTo>
                    <a:cubicBezTo>
                      <a:pt x="165414" y="38025"/>
                      <a:pt x="166783" y="38406"/>
                      <a:pt x="168176" y="38632"/>
                    </a:cubicBezTo>
                    <a:lnTo>
                      <a:pt x="168319" y="37727"/>
                    </a:lnTo>
                    <a:cubicBezTo>
                      <a:pt x="166998" y="37513"/>
                      <a:pt x="165700" y="37144"/>
                      <a:pt x="164462" y="36644"/>
                    </a:cubicBezTo>
                    <a:close/>
                    <a:moveTo>
                      <a:pt x="176296" y="37323"/>
                    </a:moveTo>
                    <a:cubicBezTo>
                      <a:pt x="175010" y="37668"/>
                      <a:pt x="173677" y="37882"/>
                      <a:pt x="172332" y="37954"/>
                    </a:cubicBezTo>
                    <a:lnTo>
                      <a:pt x="172379" y="38870"/>
                    </a:lnTo>
                    <a:cubicBezTo>
                      <a:pt x="173784" y="38799"/>
                      <a:pt x="175189" y="38573"/>
                      <a:pt x="176534" y="38204"/>
                    </a:cubicBezTo>
                    <a:lnTo>
                      <a:pt x="176296" y="37323"/>
                    </a:lnTo>
                    <a:close/>
                    <a:moveTo>
                      <a:pt x="23980" y="37430"/>
                    </a:moveTo>
                    <a:cubicBezTo>
                      <a:pt x="22682" y="37751"/>
                      <a:pt x="21348" y="37930"/>
                      <a:pt x="20003" y="37977"/>
                    </a:cubicBezTo>
                    <a:lnTo>
                      <a:pt x="20027" y="38882"/>
                    </a:lnTo>
                    <a:cubicBezTo>
                      <a:pt x="21432" y="38847"/>
                      <a:pt x="22837" y="38656"/>
                      <a:pt x="24194" y="38311"/>
                    </a:cubicBezTo>
                    <a:lnTo>
                      <a:pt x="23980" y="37430"/>
                    </a:lnTo>
                    <a:close/>
                    <a:moveTo>
                      <a:pt x="92155" y="37692"/>
                    </a:moveTo>
                    <a:lnTo>
                      <a:pt x="92000" y="38597"/>
                    </a:lnTo>
                    <a:cubicBezTo>
                      <a:pt x="93119" y="38799"/>
                      <a:pt x="94274" y="38894"/>
                      <a:pt x="95417" y="38894"/>
                    </a:cubicBezTo>
                    <a:cubicBezTo>
                      <a:pt x="95679" y="38894"/>
                      <a:pt x="95941" y="38894"/>
                      <a:pt x="96203" y="38882"/>
                    </a:cubicBezTo>
                    <a:lnTo>
                      <a:pt x="96167" y="37966"/>
                    </a:lnTo>
                    <a:cubicBezTo>
                      <a:pt x="95929" y="37974"/>
                      <a:pt x="95689" y="37978"/>
                      <a:pt x="95450" y="37978"/>
                    </a:cubicBezTo>
                    <a:cubicBezTo>
                      <a:pt x="94349" y="37978"/>
                      <a:pt x="93240" y="37887"/>
                      <a:pt x="92155" y="37692"/>
                    </a:cubicBezTo>
                    <a:close/>
                  </a:path>
                </a:pathLst>
              </a:custGeom>
              <a:solidFill>
                <a:srgbClr val="F4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34;p19">
                <a:extLst>
                  <a:ext uri="{FF2B5EF4-FFF2-40B4-BE49-F238E27FC236}">
                    <a16:creationId xmlns:a16="http://schemas.microsoft.com/office/drawing/2014/main" id="{C7B7D847-F2E1-5342-1A36-9DA369461955}"/>
                  </a:ext>
                </a:extLst>
              </p:cNvPr>
              <p:cNvSpPr/>
              <p:nvPr/>
            </p:nvSpPr>
            <p:spPr>
              <a:xfrm>
                <a:off x="2079138" y="1476000"/>
                <a:ext cx="240525" cy="461100"/>
              </a:xfrm>
              <a:custGeom>
                <a:avLst/>
                <a:gdLst/>
                <a:ahLst/>
                <a:cxnLst/>
                <a:rect l="l" t="t" r="r" b="b"/>
                <a:pathLst>
                  <a:path w="9621" h="18444" extrusionOk="0">
                    <a:moveTo>
                      <a:pt x="1" y="1"/>
                    </a:moveTo>
                    <a:lnTo>
                      <a:pt x="1" y="18443"/>
                    </a:lnTo>
                    <a:lnTo>
                      <a:pt x="9621" y="18443"/>
                    </a:lnTo>
                    <a:lnTo>
                      <a:pt x="9621"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35;p19">
                <a:extLst>
                  <a:ext uri="{FF2B5EF4-FFF2-40B4-BE49-F238E27FC236}">
                    <a16:creationId xmlns:a16="http://schemas.microsoft.com/office/drawing/2014/main" id="{ABF4AD9B-CBBB-0C24-A1E8-04A8E21D1091}"/>
                  </a:ext>
                </a:extLst>
              </p:cNvPr>
              <p:cNvSpPr/>
              <p:nvPr/>
            </p:nvSpPr>
            <p:spPr>
              <a:xfrm>
                <a:off x="6826763" y="1476000"/>
                <a:ext cx="240525" cy="461100"/>
              </a:xfrm>
              <a:custGeom>
                <a:avLst/>
                <a:gdLst/>
                <a:ahLst/>
                <a:cxnLst/>
                <a:rect l="l" t="t" r="r" b="b"/>
                <a:pathLst>
                  <a:path w="9621" h="18444" extrusionOk="0">
                    <a:moveTo>
                      <a:pt x="0" y="1"/>
                    </a:moveTo>
                    <a:lnTo>
                      <a:pt x="0" y="18443"/>
                    </a:lnTo>
                    <a:lnTo>
                      <a:pt x="9621" y="18443"/>
                    </a:lnTo>
                    <a:lnTo>
                      <a:pt x="9621"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36;p19">
                <a:extLst>
                  <a:ext uri="{FF2B5EF4-FFF2-40B4-BE49-F238E27FC236}">
                    <a16:creationId xmlns:a16="http://schemas.microsoft.com/office/drawing/2014/main" id="{3B08B645-EB93-AEE3-8360-D1661576AE60}"/>
                  </a:ext>
                </a:extLst>
              </p:cNvPr>
              <p:cNvSpPr/>
              <p:nvPr/>
            </p:nvSpPr>
            <p:spPr>
              <a:xfrm>
                <a:off x="2047588" y="1476000"/>
                <a:ext cx="5048875" cy="1086475"/>
              </a:xfrm>
              <a:custGeom>
                <a:avLst/>
                <a:gdLst/>
                <a:ahLst/>
                <a:cxnLst/>
                <a:rect l="l" t="t" r="r" b="b"/>
                <a:pathLst>
                  <a:path w="201955" h="43459" extrusionOk="0">
                    <a:moveTo>
                      <a:pt x="1" y="1"/>
                    </a:moveTo>
                    <a:lnTo>
                      <a:pt x="1" y="18443"/>
                    </a:lnTo>
                    <a:cubicBezTo>
                      <a:pt x="1" y="21801"/>
                      <a:pt x="715" y="25075"/>
                      <a:pt x="2013" y="28147"/>
                    </a:cubicBezTo>
                    <a:cubicBezTo>
                      <a:pt x="3906" y="32612"/>
                      <a:pt x="7061" y="36434"/>
                      <a:pt x="11073" y="39160"/>
                    </a:cubicBezTo>
                    <a:cubicBezTo>
                      <a:pt x="15205" y="41946"/>
                      <a:pt x="20051" y="43458"/>
                      <a:pt x="25051" y="43458"/>
                    </a:cubicBezTo>
                    <a:lnTo>
                      <a:pt x="25063" y="43458"/>
                    </a:lnTo>
                    <a:cubicBezTo>
                      <a:pt x="28433" y="43458"/>
                      <a:pt x="31695" y="42756"/>
                      <a:pt x="34779" y="41458"/>
                    </a:cubicBezTo>
                    <a:cubicBezTo>
                      <a:pt x="39232" y="39565"/>
                      <a:pt x="43030" y="36434"/>
                      <a:pt x="45744" y="32409"/>
                    </a:cubicBezTo>
                    <a:cubicBezTo>
                      <a:pt x="48531" y="28278"/>
                      <a:pt x="50007" y="23444"/>
                      <a:pt x="50007" y="18443"/>
                    </a:cubicBezTo>
                    <a:cubicBezTo>
                      <a:pt x="50007" y="16681"/>
                      <a:pt x="50352" y="14979"/>
                      <a:pt x="51031" y="13371"/>
                    </a:cubicBezTo>
                    <a:cubicBezTo>
                      <a:pt x="52019" y="11038"/>
                      <a:pt x="53650" y="9049"/>
                      <a:pt x="55758" y="7633"/>
                    </a:cubicBezTo>
                    <a:cubicBezTo>
                      <a:pt x="57913" y="6180"/>
                      <a:pt x="60437" y="5406"/>
                      <a:pt x="63044" y="5406"/>
                    </a:cubicBezTo>
                    <a:cubicBezTo>
                      <a:pt x="64806" y="5406"/>
                      <a:pt x="66509" y="5751"/>
                      <a:pt x="68116" y="6430"/>
                    </a:cubicBezTo>
                    <a:cubicBezTo>
                      <a:pt x="70450" y="7418"/>
                      <a:pt x="72426" y="9049"/>
                      <a:pt x="73855" y="11157"/>
                    </a:cubicBezTo>
                    <a:cubicBezTo>
                      <a:pt x="75308" y="13312"/>
                      <a:pt x="76070" y="15824"/>
                      <a:pt x="76082" y="18443"/>
                    </a:cubicBezTo>
                    <a:cubicBezTo>
                      <a:pt x="76082" y="21801"/>
                      <a:pt x="76736" y="25075"/>
                      <a:pt x="78034" y="28147"/>
                    </a:cubicBezTo>
                    <a:cubicBezTo>
                      <a:pt x="79927" y="32612"/>
                      <a:pt x="83047" y="36410"/>
                      <a:pt x="87071" y="39125"/>
                    </a:cubicBezTo>
                    <a:cubicBezTo>
                      <a:pt x="91191" y="41911"/>
                      <a:pt x="96013" y="43387"/>
                      <a:pt x="101013" y="43387"/>
                    </a:cubicBezTo>
                    <a:lnTo>
                      <a:pt x="101025" y="43387"/>
                    </a:lnTo>
                    <a:cubicBezTo>
                      <a:pt x="104395" y="43387"/>
                      <a:pt x="107657" y="42720"/>
                      <a:pt x="110741" y="41422"/>
                    </a:cubicBezTo>
                    <a:cubicBezTo>
                      <a:pt x="115194" y="39541"/>
                      <a:pt x="118992" y="36410"/>
                      <a:pt x="121706" y="32397"/>
                    </a:cubicBezTo>
                    <a:cubicBezTo>
                      <a:pt x="124492" y="28266"/>
                      <a:pt x="125969" y="23444"/>
                      <a:pt x="125969" y="18443"/>
                    </a:cubicBezTo>
                    <a:cubicBezTo>
                      <a:pt x="125969" y="16681"/>
                      <a:pt x="126314" y="14967"/>
                      <a:pt x="126993" y="13371"/>
                    </a:cubicBezTo>
                    <a:cubicBezTo>
                      <a:pt x="127981" y="11038"/>
                      <a:pt x="129612" y="9049"/>
                      <a:pt x="131720" y="7633"/>
                    </a:cubicBezTo>
                    <a:cubicBezTo>
                      <a:pt x="133875" y="6180"/>
                      <a:pt x="136399" y="5406"/>
                      <a:pt x="139006" y="5406"/>
                    </a:cubicBezTo>
                    <a:cubicBezTo>
                      <a:pt x="140768" y="5406"/>
                      <a:pt x="142471" y="5751"/>
                      <a:pt x="144078" y="6430"/>
                    </a:cubicBezTo>
                    <a:cubicBezTo>
                      <a:pt x="146412" y="7406"/>
                      <a:pt x="148388" y="9049"/>
                      <a:pt x="149817" y="11157"/>
                    </a:cubicBezTo>
                    <a:cubicBezTo>
                      <a:pt x="151270" y="13312"/>
                      <a:pt x="152032" y="15824"/>
                      <a:pt x="152043" y="18443"/>
                    </a:cubicBezTo>
                    <a:cubicBezTo>
                      <a:pt x="152043" y="21801"/>
                      <a:pt x="152698" y="25075"/>
                      <a:pt x="153996" y="28147"/>
                    </a:cubicBezTo>
                    <a:cubicBezTo>
                      <a:pt x="155889" y="32612"/>
                      <a:pt x="159009" y="36410"/>
                      <a:pt x="163033" y="39125"/>
                    </a:cubicBezTo>
                    <a:cubicBezTo>
                      <a:pt x="167153" y="41911"/>
                      <a:pt x="171975" y="43387"/>
                      <a:pt x="176975" y="43387"/>
                    </a:cubicBezTo>
                    <a:lnTo>
                      <a:pt x="176987" y="43387"/>
                    </a:lnTo>
                    <a:cubicBezTo>
                      <a:pt x="180357" y="43387"/>
                      <a:pt x="183619" y="42720"/>
                      <a:pt x="186703" y="41422"/>
                    </a:cubicBezTo>
                    <a:cubicBezTo>
                      <a:pt x="191156" y="39541"/>
                      <a:pt x="194966" y="36410"/>
                      <a:pt x="197680" y="32386"/>
                    </a:cubicBezTo>
                    <a:cubicBezTo>
                      <a:pt x="200466" y="28266"/>
                      <a:pt x="201954" y="23444"/>
                      <a:pt x="201954" y="18443"/>
                    </a:cubicBezTo>
                    <a:lnTo>
                      <a:pt x="201954" y="1"/>
                    </a:lnTo>
                    <a:lnTo>
                      <a:pt x="199430" y="1"/>
                    </a:lnTo>
                    <a:lnTo>
                      <a:pt x="199430" y="18443"/>
                    </a:lnTo>
                    <a:cubicBezTo>
                      <a:pt x="199430" y="22980"/>
                      <a:pt x="198192" y="27361"/>
                      <a:pt x="195656" y="31112"/>
                    </a:cubicBezTo>
                    <a:cubicBezTo>
                      <a:pt x="193191" y="34767"/>
                      <a:pt x="189798" y="37601"/>
                      <a:pt x="185750" y="39315"/>
                    </a:cubicBezTo>
                    <a:cubicBezTo>
                      <a:pt x="182952" y="40494"/>
                      <a:pt x="180023" y="41101"/>
                      <a:pt x="176963" y="41101"/>
                    </a:cubicBezTo>
                    <a:cubicBezTo>
                      <a:pt x="172427" y="41101"/>
                      <a:pt x="168057" y="39756"/>
                      <a:pt x="164307" y="37220"/>
                    </a:cubicBezTo>
                    <a:cubicBezTo>
                      <a:pt x="160652" y="34755"/>
                      <a:pt x="157818" y="31314"/>
                      <a:pt x="156104" y="27254"/>
                    </a:cubicBezTo>
                    <a:cubicBezTo>
                      <a:pt x="154925" y="24468"/>
                      <a:pt x="154329" y="21491"/>
                      <a:pt x="154329" y="18443"/>
                    </a:cubicBezTo>
                    <a:cubicBezTo>
                      <a:pt x="154329" y="15372"/>
                      <a:pt x="153425" y="12407"/>
                      <a:pt x="151710" y="9871"/>
                    </a:cubicBezTo>
                    <a:cubicBezTo>
                      <a:pt x="150043" y="7394"/>
                      <a:pt x="147710" y="5478"/>
                      <a:pt x="144971" y="4323"/>
                    </a:cubicBezTo>
                    <a:cubicBezTo>
                      <a:pt x="143078" y="3525"/>
                      <a:pt x="141078" y="3120"/>
                      <a:pt x="139006" y="3120"/>
                    </a:cubicBezTo>
                    <a:cubicBezTo>
                      <a:pt x="135934" y="3120"/>
                      <a:pt x="132970" y="4025"/>
                      <a:pt x="130434" y="5728"/>
                    </a:cubicBezTo>
                    <a:cubicBezTo>
                      <a:pt x="127957" y="7406"/>
                      <a:pt x="126040" y="9740"/>
                      <a:pt x="124885" y="12478"/>
                    </a:cubicBezTo>
                    <a:cubicBezTo>
                      <a:pt x="124088" y="14360"/>
                      <a:pt x="123683" y="16372"/>
                      <a:pt x="123683" y="18443"/>
                    </a:cubicBezTo>
                    <a:cubicBezTo>
                      <a:pt x="123683" y="22980"/>
                      <a:pt x="122337" y="27361"/>
                      <a:pt x="119801" y="31112"/>
                    </a:cubicBezTo>
                    <a:cubicBezTo>
                      <a:pt x="117337" y="34767"/>
                      <a:pt x="113896" y="37601"/>
                      <a:pt x="109848" y="39315"/>
                    </a:cubicBezTo>
                    <a:cubicBezTo>
                      <a:pt x="107050" y="40494"/>
                      <a:pt x="104085" y="41101"/>
                      <a:pt x="101025" y="41101"/>
                    </a:cubicBezTo>
                    <a:cubicBezTo>
                      <a:pt x="101025" y="41097"/>
                      <a:pt x="101024" y="41096"/>
                      <a:pt x="101022" y="41096"/>
                    </a:cubicBezTo>
                    <a:cubicBezTo>
                      <a:pt x="101019" y="41096"/>
                      <a:pt x="101013" y="41101"/>
                      <a:pt x="101013" y="41101"/>
                    </a:cubicBezTo>
                    <a:cubicBezTo>
                      <a:pt x="96477" y="41101"/>
                      <a:pt x="92096" y="39756"/>
                      <a:pt x="88357" y="37220"/>
                    </a:cubicBezTo>
                    <a:cubicBezTo>
                      <a:pt x="84702" y="34755"/>
                      <a:pt x="81868" y="31314"/>
                      <a:pt x="80154" y="27254"/>
                    </a:cubicBezTo>
                    <a:cubicBezTo>
                      <a:pt x="78963" y="24468"/>
                      <a:pt x="78368" y="21503"/>
                      <a:pt x="78368" y="18443"/>
                    </a:cubicBezTo>
                    <a:cubicBezTo>
                      <a:pt x="78368" y="15372"/>
                      <a:pt x="77463" y="12407"/>
                      <a:pt x="75748" y="9871"/>
                    </a:cubicBezTo>
                    <a:cubicBezTo>
                      <a:pt x="74081" y="7394"/>
                      <a:pt x="71748" y="5478"/>
                      <a:pt x="69009" y="4323"/>
                    </a:cubicBezTo>
                    <a:cubicBezTo>
                      <a:pt x="67116" y="3525"/>
                      <a:pt x="65116" y="3120"/>
                      <a:pt x="63044" y="3120"/>
                    </a:cubicBezTo>
                    <a:cubicBezTo>
                      <a:pt x="59972" y="3120"/>
                      <a:pt x="57008" y="4025"/>
                      <a:pt x="54472" y="5728"/>
                    </a:cubicBezTo>
                    <a:cubicBezTo>
                      <a:pt x="51995" y="7406"/>
                      <a:pt x="50078" y="9740"/>
                      <a:pt x="48923" y="12478"/>
                    </a:cubicBezTo>
                    <a:cubicBezTo>
                      <a:pt x="48126" y="14360"/>
                      <a:pt x="47721" y="16372"/>
                      <a:pt x="47721" y="18443"/>
                    </a:cubicBezTo>
                    <a:cubicBezTo>
                      <a:pt x="47721" y="22980"/>
                      <a:pt x="46376" y="27361"/>
                      <a:pt x="43839" y="31112"/>
                    </a:cubicBezTo>
                    <a:cubicBezTo>
                      <a:pt x="41375" y="34767"/>
                      <a:pt x="37934" y="37601"/>
                      <a:pt x="33886" y="39315"/>
                    </a:cubicBezTo>
                    <a:cubicBezTo>
                      <a:pt x="31088" y="40494"/>
                      <a:pt x="28123" y="41101"/>
                      <a:pt x="25063" y="41101"/>
                    </a:cubicBezTo>
                    <a:lnTo>
                      <a:pt x="25051" y="41101"/>
                    </a:lnTo>
                    <a:cubicBezTo>
                      <a:pt x="20515" y="41101"/>
                      <a:pt x="16134" y="39756"/>
                      <a:pt x="12395" y="37220"/>
                    </a:cubicBezTo>
                    <a:cubicBezTo>
                      <a:pt x="8740" y="34755"/>
                      <a:pt x="5882" y="31314"/>
                      <a:pt x="4168" y="27254"/>
                    </a:cubicBezTo>
                    <a:cubicBezTo>
                      <a:pt x="2989" y="24468"/>
                      <a:pt x="2382" y="21491"/>
                      <a:pt x="2382" y="18443"/>
                    </a:cubicBezTo>
                    <a:lnTo>
                      <a:pt x="2382"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37;p19">
                <a:extLst>
                  <a:ext uri="{FF2B5EF4-FFF2-40B4-BE49-F238E27FC236}">
                    <a16:creationId xmlns:a16="http://schemas.microsoft.com/office/drawing/2014/main" id="{911987B0-6F85-E8D2-D035-528E913D0111}"/>
                  </a:ext>
                </a:extLst>
              </p:cNvPr>
              <p:cNvSpPr/>
              <p:nvPr/>
            </p:nvSpPr>
            <p:spPr>
              <a:xfrm>
                <a:off x="2289288" y="1313175"/>
                <a:ext cx="4565475" cy="1007000"/>
              </a:xfrm>
              <a:custGeom>
                <a:avLst/>
                <a:gdLst/>
                <a:ahLst/>
                <a:cxnLst/>
                <a:rect l="l" t="t" r="r" b="b"/>
                <a:pathLst>
                  <a:path w="182619" h="40280" extrusionOk="0">
                    <a:moveTo>
                      <a:pt x="53364" y="1"/>
                    </a:moveTo>
                    <a:cubicBezTo>
                      <a:pt x="50007" y="1"/>
                      <a:pt x="46744" y="668"/>
                      <a:pt x="43661" y="1965"/>
                    </a:cubicBezTo>
                    <a:cubicBezTo>
                      <a:pt x="39208" y="3859"/>
                      <a:pt x="35410" y="6978"/>
                      <a:pt x="32695" y="11002"/>
                    </a:cubicBezTo>
                    <a:cubicBezTo>
                      <a:pt x="29897" y="15122"/>
                      <a:pt x="28421" y="19956"/>
                      <a:pt x="28433" y="24956"/>
                    </a:cubicBezTo>
                    <a:cubicBezTo>
                      <a:pt x="28433" y="26719"/>
                      <a:pt x="28087" y="28421"/>
                      <a:pt x="27409" y="30028"/>
                    </a:cubicBezTo>
                    <a:cubicBezTo>
                      <a:pt x="26421" y="32362"/>
                      <a:pt x="24789" y="34339"/>
                      <a:pt x="22682" y="35767"/>
                    </a:cubicBezTo>
                    <a:cubicBezTo>
                      <a:pt x="20527" y="37220"/>
                      <a:pt x="18003" y="37982"/>
                      <a:pt x="15395" y="37982"/>
                    </a:cubicBezTo>
                    <a:cubicBezTo>
                      <a:pt x="13633" y="37982"/>
                      <a:pt x="11931" y="37648"/>
                      <a:pt x="10323" y="36970"/>
                    </a:cubicBezTo>
                    <a:cubicBezTo>
                      <a:pt x="7990" y="35982"/>
                      <a:pt x="6013" y="34350"/>
                      <a:pt x="4596" y="32231"/>
                    </a:cubicBezTo>
                    <a:cubicBezTo>
                      <a:pt x="3144" y="30076"/>
                      <a:pt x="2382" y="27564"/>
                      <a:pt x="2382" y="24956"/>
                    </a:cubicBezTo>
                    <a:lnTo>
                      <a:pt x="2382" y="6514"/>
                    </a:lnTo>
                    <a:lnTo>
                      <a:pt x="1" y="6514"/>
                    </a:lnTo>
                    <a:lnTo>
                      <a:pt x="1" y="24956"/>
                    </a:lnTo>
                    <a:cubicBezTo>
                      <a:pt x="1" y="28016"/>
                      <a:pt x="941" y="30981"/>
                      <a:pt x="2644" y="33517"/>
                    </a:cubicBezTo>
                    <a:cubicBezTo>
                      <a:pt x="4323" y="35993"/>
                      <a:pt x="6692" y="37922"/>
                      <a:pt x="9430" y="39077"/>
                    </a:cubicBezTo>
                    <a:cubicBezTo>
                      <a:pt x="11311" y="39875"/>
                      <a:pt x="13324" y="40280"/>
                      <a:pt x="15395" y="40280"/>
                    </a:cubicBezTo>
                    <a:cubicBezTo>
                      <a:pt x="18467" y="40280"/>
                      <a:pt x="21420" y="39375"/>
                      <a:pt x="23956" y="37660"/>
                    </a:cubicBezTo>
                    <a:cubicBezTo>
                      <a:pt x="26432" y="35993"/>
                      <a:pt x="28361" y="33660"/>
                      <a:pt x="29516" y="30921"/>
                    </a:cubicBezTo>
                    <a:cubicBezTo>
                      <a:pt x="30314" y="29028"/>
                      <a:pt x="30719" y="27028"/>
                      <a:pt x="30719" y="24956"/>
                    </a:cubicBezTo>
                    <a:cubicBezTo>
                      <a:pt x="30719" y="20408"/>
                      <a:pt x="32052" y="16027"/>
                      <a:pt x="34588" y="12288"/>
                    </a:cubicBezTo>
                    <a:cubicBezTo>
                      <a:pt x="37053" y="8633"/>
                      <a:pt x="40506" y="5787"/>
                      <a:pt x="44554" y="4073"/>
                    </a:cubicBezTo>
                    <a:cubicBezTo>
                      <a:pt x="47352" y="2894"/>
                      <a:pt x="50316" y="2299"/>
                      <a:pt x="53364" y="2299"/>
                    </a:cubicBezTo>
                    <a:lnTo>
                      <a:pt x="53388" y="2299"/>
                    </a:lnTo>
                    <a:cubicBezTo>
                      <a:pt x="57924" y="2299"/>
                      <a:pt x="62294" y="3632"/>
                      <a:pt x="66045" y="6168"/>
                    </a:cubicBezTo>
                    <a:cubicBezTo>
                      <a:pt x="69700" y="8633"/>
                      <a:pt x="72533" y="12086"/>
                      <a:pt x="74248" y="16134"/>
                    </a:cubicBezTo>
                    <a:cubicBezTo>
                      <a:pt x="75427" y="18932"/>
                      <a:pt x="76034" y="21896"/>
                      <a:pt x="76034" y="24956"/>
                    </a:cubicBezTo>
                    <a:cubicBezTo>
                      <a:pt x="76034" y="28016"/>
                      <a:pt x="76939" y="30981"/>
                      <a:pt x="78641" y="33517"/>
                    </a:cubicBezTo>
                    <a:cubicBezTo>
                      <a:pt x="80320" y="35993"/>
                      <a:pt x="82654" y="37922"/>
                      <a:pt x="85392" y="39077"/>
                    </a:cubicBezTo>
                    <a:cubicBezTo>
                      <a:pt x="87285" y="39875"/>
                      <a:pt x="89286" y="40280"/>
                      <a:pt x="91357" y="40280"/>
                    </a:cubicBezTo>
                    <a:cubicBezTo>
                      <a:pt x="94429" y="40280"/>
                      <a:pt x="97382" y="39375"/>
                      <a:pt x="99918" y="37660"/>
                    </a:cubicBezTo>
                    <a:cubicBezTo>
                      <a:pt x="102394" y="35993"/>
                      <a:pt x="104323" y="33660"/>
                      <a:pt x="105478" y="30921"/>
                    </a:cubicBezTo>
                    <a:cubicBezTo>
                      <a:pt x="106276" y="29028"/>
                      <a:pt x="106681" y="27028"/>
                      <a:pt x="106681" y="24956"/>
                    </a:cubicBezTo>
                    <a:cubicBezTo>
                      <a:pt x="106681" y="20408"/>
                      <a:pt x="108014" y="16027"/>
                      <a:pt x="110550" y="12288"/>
                    </a:cubicBezTo>
                    <a:cubicBezTo>
                      <a:pt x="113015" y="8633"/>
                      <a:pt x="116467" y="5787"/>
                      <a:pt x="120516" y="4073"/>
                    </a:cubicBezTo>
                    <a:cubicBezTo>
                      <a:pt x="123314" y="2894"/>
                      <a:pt x="126278" y="2299"/>
                      <a:pt x="129326" y="2299"/>
                    </a:cubicBezTo>
                    <a:lnTo>
                      <a:pt x="129350" y="2299"/>
                    </a:lnTo>
                    <a:cubicBezTo>
                      <a:pt x="133886" y="2299"/>
                      <a:pt x="138256" y="3632"/>
                      <a:pt x="142006" y="6168"/>
                    </a:cubicBezTo>
                    <a:cubicBezTo>
                      <a:pt x="145662" y="8633"/>
                      <a:pt x="148495" y="12086"/>
                      <a:pt x="150210" y="16134"/>
                    </a:cubicBezTo>
                    <a:cubicBezTo>
                      <a:pt x="151389" y="18932"/>
                      <a:pt x="151996" y="21896"/>
                      <a:pt x="151996" y="24956"/>
                    </a:cubicBezTo>
                    <a:cubicBezTo>
                      <a:pt x="151996" y="28016"/>
                      <a:pt x="152901" y="30981"/>
                      <a:pt x="154603" y="33517"/>
                    </a:cubicBezTo>
                    <a:cubicBezTo>
                      <a:pt x="156282" y="35993"/>
                      <a:pt x="158616" y="37922"/>
                      <a:pt x="161354" y="39077"/>
                    </a:cubicBezTo>
                    <a:cubicBezTo>
                      <a:pt x="163235" y="39875"/>
                      <a:pt x="165247" y="40280"/>
                      <a:pt x="167319" y="40280"/>
                    </a:cubicBezTo>
                    <a:cubicBezTo>
                      <a:pt x="170391" y="40280"/>
                      <a:pt x="173344" y="39375"/>
                      <a:pt x="175880" y="37660"/>
                    </a:cubicBezTo>
                    <a:cubicBezTo>
                      <a:pt x="178356" y="35993"/>
                      <a:pt x="180261" y="33660"/>
                      <a:pt x="181428" y="30910"/>
                    </a:cubicBezTo>
                    <a:cubicBezTo>
                      <a:pt x="182226" y="29028"/>
                      <a:pt x="182619" y="27016"/>
                      <a:pt x="182619" y="24956"/>
                    </a:cubicBezTo>
                    <a:lnTo>
                      <a:pt x="182619" y="6514"/>
                    </a:lnTo>
                    <a:lnTo>
                      <a:pt x="180237" y="6514"/>
                    </a:lnTo>
                    <a:lnTo>
                      <a:pt x="180237" y="24956"/>
                    </a:lnTo>
                    <a:cubicBezTo>
                      <a:pt x="180237" y="26719"/>
                      <a:pt x="179952" y="28421"/>
                      <a:pt x="179273" y="30028"/>
                    </a:cubicBezTo>
                    <a:cubicBezTo>
                      <a:pt x="178285" y="32350"/>
                      <a:pt x="176677" y="34339"/>
                      <a:pt x="174570" y="35767"/>
                    </a:cubicBezTo>
                    <a:cubicBezTo>
                      <a:pt x="172415" y="37220"/>
                      <a:pt x="169915" y="37982"/>
                      <a:pt x="167307" y="37982"/>
                    </a:cubicBezTo>
                    <a:cubicBezTo>
                      <a:pt x="165545" y="37982"/>
                      <a:pt x="163842" y="37648"/>
                      <a:pt x="162235" y="36970"/>
                    </a:cubicBezTo>
                    <a:cubicBezTo>
                      <a:pt x="159901" y="35982"/>
                      <a:pt x="157925" y="34350"/>
                      <a:pt x="156496" y="32231"/>
                    </a:cubicBezTo>
                    <a:cubicBezTo>
                      <a:pt x="155044" y="30088"/>
                      <a:pt x="154282" y="27564"/>
                      <a:pt x="154282" y="24956"/>
                    </a:cubicBezTo>
                    <a:cubicBezTo>
                      <a:pt x="154282" y="21587"/>
                      <a:pt x="153627" y="18325"/>
                      <a:pt x="152317" y="15241"/>
                    </a:cubicBezTo>
                    <a:cubicBezTo>
                      <a:pt x="150436" y="10776"/>
                      <a:pt x="147305" y="6990"/>
                      <a:pt x="143292" y="4275"/>
                    </a:cubicBezTo>
                    <a:cubicBezTo>
                      <a:pt x="139161" y="1477"/>
                      <a:pt x="134339" y="1"/>
                      <a:pt x="129350" y="1"/>
                    </a:cubicBezTo>
                    <a:lnTo>
                      <a:pt x="129326" y="1"/>
                    </a:lnTo>
                    <a:cubicBezTo>
                      <a:pt x="125969" y="1"/>
                      <a:pt x="122706" y="668"/>
                      <a:pt x="119623" y="1965"/>
                    </a:cubicBezTo>
                    <a:cubicBezTo>
                      <a:pt x="115170" y="3859"/>
                      <a:pt x="111372" y="6978"/>
                      <a:pt x="108657" y="11002"/>
                    </a:cubicBezTo>
                    <a:cubicBezTo>
                      <a:pt x="105859" y="15122"/>
                      <a:pt x="104383" y="19956"/>
                      <a:pt x="104395" y="24956"/>
                    </a:cubicBezTo>
                    <a:cubicBezTo>
                      <a:pt x="104395" y="26719"/>
                      <a:pt x="104049" y="28421"/>
                      <a:pt x="103371" y="30028"/>
                    </a:cubicBezTo>
                    <a:cubicBezTo>
                      <a:pt x="102382" y="32362"/>
                      <a:pt x="100751" y="34339"/>
                      <a:pt x="98644" y="35767"/>
                    </a:cubicBezTo>
                    <a:cubicBezTo>
                      <a:pt x="96489" y="37220"/>
                      <a:pt x="93965" y="37982"/>
                      <a:pt x="91357" y="37982"/>
                    </a:cubicBezTo>
                    <a:cubicBezTo>
                      <a:pt x="89595" y="37982"/>
                      <a:pt x="87892" y="37648"/>
                      <a:pt x="86285" y="36970"/>
                    </a:cubicBezTo>
                    <a:cubicBezTo>
                      <a:pt x="83952" y="35982"/>
                      <a:pt x="81963" y="34350"/>
                      <a:pt x="80546" y="32231"/>
                    </a:cubicBezTo>
                    <a:cubicBezTo>
                      <a:pt x="79094" y="30088"/>
                      <a:pt x="78320" y="27564"/>
                      <a:pt x="78320" y="24956"/>
                    </a:cubicBezTo>
                    <a:cubicBezTo>
                      <a:pt x="78320" y="21587"/>
                      <a:pt x="77665" y="18325"/>
                      <a:pt x="76355" y="15241"/>
                    </a:cubicBezTo>
                    <a:cubicBezTo>
                      <a:pt x="74474" y="10776"/>
                      <a:pt x="71343" y="6990"/>
                      <a:pt x="67330" y="4275"/>
                    </a:cubicBezTo>
                    <a:cubicBezTo>
                      <a:pt x="63199" y="1477"/>
                      <a:pt x="58377" y="1"/>
                      <a:pt x="53388"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38;p19">
                <a:extLst>
                  <a:ext uri="{FF2B5EF4-FFF2-40B4-BE49-F238E27FC236}">
                    <a16:creationId xmlns:a16="http://schemas.microsoft.com/office/drawing/2014/main" id="{C8451065-D4C4-5CBD-0A25-FB22A7F7D3C5}"/>
                  </a:ext>
                </a:extLst>
              </p:cNvPr>
              <p:cNvSpPr/>
              <p:nvPr/>
            </p:nvSpPr>
            <p:spPr>
              <a:xfrm>
                <a:off x="2050863" y="1394150"/>
                <a:ext cx="296500" cy="54800"/>
              </a:xfrm>
              <a:custGeom>
                <a:avLst/>
                <a:gdLst/>
                <a:ahLst/>
                <a:cxnLst/>
                <a:rect l="l" t="t" r="r" b="b"/>
                <a:pathLst>
                  <a:path w="11860" h="2192" extrusionOk="0">
                    <a:moveTo>
                      <a:pt x="1" y="0"/>
                    </a:moveTo>
                    <a:lnTo>
                      <a:pt x="1" y="2191"/>
                    </a:lnTo>
                    <a:lnTo>
                      <a:pt x="11859" y="2191"/>
                    </a:lnTo>
                    <a:lnTo>
                      <a:pt x="11859"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39;p19">
                <a:extLst>
                  <a:ext uri="{FF2B5EF4-FFF2-40B4-BE49-F238E27FC236}">
                    <a16:creationId xmlns:a16="http://schemas.microsoft.com/office/drawing/2014/main" id="{AEEDF78F-C35F-D6F6-8E30-950249FFCEB6}"/>
                  </a:ext>
                </a:extLst>
              </p:cNvPr>
              <p:cNvSpPr/>
              <p:nvPr/>
            </p:nvSpPr>
            <p:spPr>
              <a:xfrm>
                <a:off x="2050863" y="1308425"/>
                <a:ext cx="296500" cy="54800"/>
              </a:xfrm>
              <a:custGeom>
                <a:avLst/>
                <a:gdLst/>
                <a:ahLst/>
                <a:cxnLst/>
                <a:rect l="l" t="t" r="r" b="b"/>
                <a:pathLst>
                  <a:path w="11860" h="2192" extrusionOk="0">
                    <a:moveTo>
                      <a:pt x="1" y="0"/>
                    </a:moveTo>
                    <a:lnTo>
                      <a:pt x="1" y="2191"/>
                    </a:lnTo>
                    <a:lnTo>
                      <a:pt x="11859" y="2191"/>
                    </a:lnTo>
                    <a:lnTo>
                      <a:pt x="11859"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40;p19">
                <a:extLst>
                  <a:ext uri="{FF2B5EF4-FFF2-40B4-BE49-F238E27FC236}">
                    <a16:creationId xmlns:a16="http://schemas.microsoft.com/office/drawing/2014/main" id="{114AC02E-51DF-07D4-B5C5-3D888F272D1F}"/>
                  </a:ext>
                </a:extLst>
              </p:cNvPr>
              <p:cNvSpPr/>
              <p:nvPr/>
            </p:nvSpPr>
            <p:spPr>
              <a:xfrm>
                <a:off x="6798788" y="1394150"/>
                <a:ext cx="296475" cy="54800"/>
              </a:xfrm>
              <a:custGeom>
                <a:avLst/>
                <a:gdLst/>
                <a:ahLst/>
                <a:cxnLst/>
                <a:rect l="l" t="t" r="r" b="b"/>
                <a:pathLst>
                  <a:path w="11859" h="2192" extrusionOk="0">
                    <a:moveTo>
                      <a:pt x="0" y="0"/>
                    </a:moveTo>
                    <a:lnTo>
                      <a:pt x="0" y="2191"/>
                    </a:lnTo>
                    <a:lnTo>
                      <a:pt x="11859" y="2191"/>
                    </a:lnTo>
                    <a:lnTo>
                      <a:pt x="11859"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41;p19">
                <a:extLst>
                  <a:ext uri="{FF2B5EF4-FFF2-40B4-BE49-F238E27FC236}">
                    <a16:creationId xmlns:a16="http://schemas.microsoft.com/office/drawing/2014/main" id="{7AAF09A7-9412-73B5-3BAD-A0A58019D893}"/>
                  </a:ext>
                </a:extLst>
              </p:cNvPr>
              <p:cNvSpPr/>
              <p:nvPr/>
            </p:nvSpPr>
            <p:spPr>
              <a:xfrm>
                <a:off x="6798788" y="1308425"/>
                <a:ext cx="296475" cy="54800"/>
              </a:xfrm>
              <a:custGeom>
                <a:avLst/>
                <a:gdLst/>
                <a:ahLst/>
                <a:cxnLst/>
                <a:rect l="l" t="t" r="r" b="b"/>
                <a:pathLst>
                  <a:path w="11859" h="2192" extrusionOk="0">
                    <a:moveTo>
                      <a:pt x="0" y="0"/>
                    </a:moveTo>
                    <a:lnTo>
                      <a:pt x="0" y="2191"/>
                    </a:lnTo>
                    <a:lnTo>
                      <a:pt x="11859" y="2191"/>
                    </a:lnTo>
                    <a:lnTo>
                      <a:pt x="11859"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63E6E3C6-B76C-CD9A-314E-43B183B5D661}"/>
                </a:ext>
              </a:extLst>
            </p:cNvPr>
            <p:cNvSpPr txBox="1"/>
            <p:nvPr/>
          </p:nvSpPr>
          <p:spPr>
            <a:xfrm>
              <a:off x="755091" y="1031184"/>
              <a:ext cx="2180953" cy="1015663"/>
            </a:xfrm>
            <a:prstGeom prst="rect">
              <a:avLst/>
            </a:prstGeom>
            <a:noFill/>
          </p:spPr>
          <p:txBody>
            <a:bodyPr wrap="square" lIns="0" tIns="0" rIns="0" bIns="0" rtlCol="0">
              <a:spAutoFit/>
            </a:bodyPr>
            <a:lstStyle/>
            <a:p>
              <a:pPr algn="ctr">
                <a:spcBef>
                  <a:spcPts val="600"/>
                </a:spcBef>
              </a:pPr>
              <a:r>
                <a:rPr lang="en-US" sz="1400" b="1">
                  <a:latin typeface="Georgia" panose="02040502050405020303" pitchFamily="18" charset="0"/>
                </a:rPr>
                <a:t>1 Year Before</a:t>
              </a:r>
            </a:p>
            <a:p>
              <a:pPr algn="ctr">
                <a:spcBef>
                  <a:spcPts val="600"/>
                </a:spcBef>
              </a:pPr>
              <a:r>
                <a:rPr lang="en-GB" sz="1400">
                  <a:latin typeface="Georgia Pro Light" panose="02040302050405020303" pitchFamily="18" charset="0"/>
                </a:rPr>
                <a:t>Ceremony dates populated in the year programme</a:t>
              </a:r>
            </a:p>
            <a:p>
              <a:pPr algn="ctr">
                <a:spcBef>
                  <a:spcPts val="600"/>
                </a:spcBef>
              </a:pPr>
              <a:r>
                <a:rPr lang="en-GB" sz="1400">
                  <a:latin typeface="Georgia Pro Light" panose="02040302050405020303" pitchFamily="18" charset="0"/>
                </a:rPr>
                <a:t>Previous # plus 10</a:t>
              </a:r>
              <a:endParaRPr lang="en-US" sz="1400">
                <a:latin typeface="Georgia Pro Light" panose="02040302050405020303" pitchFamily="18" charset="0"/>
              </a:endParaRPr>
            </a:p>
          </p:txBody>
        </p:sp>
        <p:sp>
          <p:nvSpPr>
            <p:cNvPr id="7" name="TextBox 6">
              <a:extLst>
                <a:ext uri="{FF2B5EF4-FFF2-40B4-BE49-F238E27FC236}">
                  <a16:creationId xmlns:a16="http://schemas.microsoft.com/office/drawing/2014/main" id="{1F6AF729-AAE7-7FBD-31BB-F0538E66154E}"/>
                </a:ext>
              </a:extLst>
            </p:cNvPr>
            <p:cNvSpPr txBox="1"/>
            <p:nvPr/>
          </p:nvSpPr>
          <p:spPr>
            <a:xfrm>
              <a:off x="4854577" y="1031184"/>
              <a:ext cx="2492557" cy="1308050"/>
            </a:xfrm>
            <a:prstGeom prst="rect">
              <a:avLst/>
            </a:prstGeom>
            <a:noFill/>
          </p:spPr>
          <p:txBody>
            <a:bodyPr wrap="square" lIns="0" tIns="0" rIns="0" bIns="0" rtlCol="0">
              <a:spAutoFit/>
            </a:bodyPr>
            <a:lstStyle/>
            <a:p>
              <a:pPr algn="ctr">
                <a:spcBef>
                  <a:spcPts val="600"/>
                </a:spcBef>
              </a:pPr>
              <a:r>
                <a:rPr lang="en-US" sz="1400" b="1">
                  <a:latin typeface="Georgia" panose="02040502050405020303" pitchFamily="18" charset="0"/>
                </a:rPr>
                <a:t>Graduates Comply Fictitious Date Captured</a:t>
              </a:r>
            </a:p>
            <a:p>
              <a:pPr algn="ctr">
                <a:spcBef>
                  <a:spcPts val="600"/>
                </a:spcBef>
              </a:pPr>
              <a:r>
                <a:rPr lang="en-GB" sz="1400">
                  <a:latin typeface="Georgia Pro Light" panose="02040302050405020303" pitchFamily="18" charset="0"/>
                </a:rPr>
                <a:t>End Dec for Season 1</a:t>
              </a:r>
            </a:p>
            <a:p>
              <a:pPr algn="ctr">
                <a:spcBef>
                  <a:spcPts val="600"/>
                </a:spcBef>
              </a:pPr>
              <a:r>
                <a:rPr lang="en-GB" sz="1400">
                  <a:latin typeface="Georgia Pro Light" panose="02040302050405020303" pitchFamily="18" charset="0"/>
                </a:rPr>
                <a:t>End Mar Season 2</a:t>
              </a:r>
            </a:p>
            <a:p>
              <a:pPr algn="ctr">
                <a:spcBef>
                  <a:spcPts val="600"/>
                </a:spcBef>
              </a:pPr>
              <a:r>
                <a:rPr lang="en-GB" sz="1400">
                  <a:latin typeface="Georgia Pro Light" panose="02040302050405020303" pitchFamily="18" charset="0"/>
                </a:rPr>
                <a:t>Mid Aug Season 3</a:t>
              </a:r>
              <a:endParaRPr lang="en-US" sz="1400">
                <a:latin typeface="Georgia Pro Light" panose="02040302050405020303" pitchFamily="18" charset="0"/>
              </a:endParaRPr>
            </a:p>
          </p:txBody>
        </p:sp>
        <p:sp>
          <p:nvSpPr>
            <p:cNvPr id="8" name="TextBox 7">
              <a:extLst>
                <a:ext uri="{FF2B5EF4-FFF2-40B4-BE49-F238E27FC236}">
                  <a16:creationId xmlns:a16="http://schemas.microsoft.com/office/drawing/2014/main" id="{85605F63-16BA-A1B2-DE0F-8E05CE1041E9}"/>
                </a:ext>
              </a:extLst>
            </p:cNvPr>
            <p:cNvSpPr txBox="1"/>
            <p:nvPr/>
          </p:nvSpPr>
          <p:spPr>
            <a:xfrm>
              <a:off x="9144481" y="1031184"/>
              <a:ext cx="2180953" cy="1308050"/>
            </a:xfrm>
            <a:prstGeom prst="rect">
              <a:avLst/>
            </a:prstGeom>
            <a:noFill/>
          </p:spPr>
          <p:txBody>
            <a:bodyPr wrap="square" lIns="0" tIns="0" rIns="0" bIns="0" rtlCol="0">
              <a:spAutoFit/>
            </a:bodyPr>
            <a:lstStyle/>
            <a:p>
              <a:pPr algn="ctr">
                <a:spcBef>
                  <a:spcPts val="600"/>
                </a:spcBef>
              </a:pPr>
              <a:r>
                <a:rPr lang="en-US" sz="1400" b="1">
                  <a:latin typeface="Georgia" panose="02040502050405020303" pitchFamily="18" charset="0"/>
                </a:rPr>
                <a:t>Communicate with Graduates</a:t>
              </a:r>
            </a:p>
            <a:p>
              <a:pPr algn="ctr">
                <a:spcBef>
                  <a:spcPts val="600"/>
                </a:spcBef>
              </a:pPr>
              <a:r>
                <a:rPr lang="en-GB" sz="1400">
                  <a:latin typeface="Georgia Pro Light" panose="02040302050405020303" pitchFamily="18" charset="0"/>
                </a:rPr>
                <a:t>Letter 6 weeks before</a:t>
              </a:r>
            </a:p>
            <a:p>
              <a:pPr algn="ctr">
                <a:spcBef>
                  <a:spcPts val="600"/>
                </a:spcBef>
              </a:pPr>
              <a:r>
                <a:rPr lang="en-GB" sz="1400">
                  <a:latin typeface="Georgia Pro Light" panose="02040302050405020303" pitchFamily="18" charset="0"/>
                </a:rPr>
                <a:t>eTicket 1 week before</a:t>
              </a:r>
            </a:p>
            <a:p>
              <a:pPr algn="ctr">
                <a:spcBef>
                  <a:spcPts val="600"/>
                </a:spcBef>
              </a:pPr>
              <a:r>
                <a:rPr lang="en-GB" sz="1400">
                  <a:latin typeface="Georgia Pro Light" panose="02040302050405020303" pitchFamily="18" charset="0"/>
                </a:rPr>
                <a:t>Programme on website</a:t>
              </a:r>
              <a:endParaRPr lang="en-US" sz="1400">
                <a:latin typeface="Georgia Pro Light" panose="02040302050405020303" pitchFamily="18" charset="0"/>
              </a:endParaRPr>
            </a:p>
          </p:txBody>
        </p:sp>
        <p:sp>
          <p:nvSpPr>
            <p:cNvPr id="9" name="TextBox 8">
              <a:extLst>
                <a:ext uri="{FF2B5EF4-FFF2-40B4-BE49-F238E27FC236}">
                  <a16:creationId xmlns:a16="http://schemas.microsoft.com/office/drawing/2014/main" id="{C6226D30-DFB2-60B9-100D-94F9F3DB9E52}"/>
                </a:ext>
              </a:extLst>
            </p:cNvPr>
            <p:cNvSpPr txBox="1"/>
            <p:nvPr/>
          </p:nvSpPr>
          <p:spPr>
            <a:xfrm>
              <a:off x="2824571" y="4563472"/>
              <a:ext cx="2180953" cy="1154162"/>
            </a:xfrm>
            <a:prstGeom prst="rect">
              <a:avLst/>
            </a:prstGeom>
            <a:noFill/>
          </p:spPr>
          <p:txBody>
            <a:bodyPr wrap="square" lIns="0" tIns="0" rIns="0" bIns="0" rtlCol="0">
              <a:spAutoFit/>
            </a:bodyPr>
            <a:lstStyle/>
            <a:p>
              <a:pPr algn="ctr">
                <a:spcBef>
                  <a:spcPts val="600"/>
                </a:spcBef>
              </a:pPr>
              <a:r>
                <a:rPr lang="en-US" sz="1400" b="1">
                  <a:latin typeface="Georgia" panose="02040502050405020303" pitchFamily="18" charset="0"/>
                </a:rPr>
                <a:t>Fictitious Dates Established</a:t>
              </a:r>
            </a:p>
            <a:p>
              <a:pPr algn="ctr">
                <a:spcBef>
                  <a:spcPts val="600"/>
                </a:spcBef>
              </a:pPr>
              <a:r>
                <a:rPr lang="en-GB" sz="1400">
                  <a:latin typeface="Georgia Pro Light" panose="02040302050405020303" pitchFamily="18" charset="0"/>
                </a:rPr>
                <a:t>Sunday at 00:00 prior to the commencement of the season.</a:t>
              </a:r>
              <a:endParaRPr lang="en-US" sz="1400">
                <a:latin typeface="Georgia Pro Light" panose="02040302050405020303" pitchFamily="18" charset="0"/>
              </a:endParaRPr>
            </a:p>
          </p:txBody>
        </p:sp>
        <p:sp>
          <p:nvSpPr>
            <p:cNvPr id="10" name="TextBox 9">
              <a:extLst>
                <a:ext uri="{FF2B5EF4-FFF2-40B4-BE49-F238E27FC236}">
                  <a16:creationId xmlns:a16="http://schemas.microsoft.com/office/drawing/2014/main" id="{317096F3-EEEE-AA68-3DD1-E543FC1DA45C}"/>
                </a:ext>
              </a:extLst>
            </p:cNvPr>
            <p:cNvSpPr txBox="1"/>
            <p:nvPr/>
          </p:nvSpPr>
          <p:spPr>
            <a:xfrm>
              <a:off x="7186476" y="4563472"/>
              <a:ext cx="2180953" cy="723275"/>
            </a:xfrm>
            <a:prstGeom prst="rect">
              <a:avLst/>
            </a:prstGeom>
            <a:noFill/>
          </p:spPr>
          <p:txBody>
            <a:bodyPr wrap="square" lIns="0" tIns="0" rIns="0" bIns="0" rtlCol="0">
              <a:spAutoFit/>
            </a:bodyPr>
            <a:lstStyle/>
            <a:p>
              <a:pPr algn="ctr">
                <a:spcBef>
                  <a:spcPts val="600"/>
                </a:spcBef>
              </a:pPr>
              <a:r>
                <a:rPr lang="en-US" sz="1400" b="1">
                  <a:latin typeface="Georgia" panose="02040502050405020303" pitchFamily="18" charset="0"/>
                </a:rPr>
                <a:t>Split into Ceremonies of 230 candidates</a:t>
              </a:r>
            </a:p>
            <a:p>
              <a:pPr algn="ctr">
                <a:spcBef>
                  <a:spcPts val="600"/>
                </a:spcBef>
              </a:pPr>
              <a:r>
                <a:rPr lang="en-GB" sz="1400">
                  <a:latin typeface="Georgia Pro Light" panose="02040302050405020303" pitchFamily="18" charset="0"/>
                </a:rPr>
                <a:t>Bulk Update to Actual Dates</a:t>
              </a:r>
            </a:p>
          </p:txBody>
        </p:sp>
        <p:sp>
          <p:nvSpPr>
            <p:cNvPr id="11" name="Oval 10">
              <a:extLst>
                <a:ext uri="{FF2B5EF4-FFF2-40B4-BE49-F238E27FC236}">
                  <a16:creationId xmlns:a16="http://schemas.microsoft.com/office/drawing/2014/main" id="{948C4993-74B2-DEBC-A672-CBE25FE6E1F5}"/>
                </a:ext>
              </a:extLst>
            </p:cNvPr>
            <p:cNvSpPr/>
            <p:nvPr/>
          </p:nvSpPr>
          <p:spPr>
            <a:xfrm>
              <a:off x="1334450" y="3021724"/>
              <a:ext cx="814551" cy="8145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Georgia Pro Cond" panose="02040506050405020303" pitchFamily="18" charset="0"/>
                </a:rPr>
                <a:t>01</a:t>
              </a:r>
            </a:p>
          </p:txBody>
        </p:sp>
        <p:sp>
          <p:nvSpPr>
            <p:cNvPr id="13" name="Oval 12">
              <a:extLst>
                <a:ext uri="{FF2B5EF4-FFF2-40B4-BE49-F238E27FC236}">
                  <a16:creationId xmlns:a16="http://schemas.microsoft.com/office/drawing/2014/main" id="{AA141373-C246-859C-AE50-24895E699993}"/>
                </a:ext>
              </a:extLst>
            </p:cNvPr>
            <p:cNvSpPr/>
            <p:nvPr/>
          </p:nvSpPr>
          <p:spPr>
            <a:xfrm>
              <a:off x="3513544" y="3021724"/>
              <a:ext cx="814551" cy="81455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Georgia Pro Cond" panose="02040506050405020303" pitchFamily="18" charset="0"/>
                </a:rPr>
                <a:t>02</a:t>
              </a:r>
            </a:p>
          </p:txBody>
        </p:sp>
        <p:sp>
          <p:nvSpPr>
            <p:cNvPr id="14" name="Oval 13">
              <a:extLst>
                <a:ext uri="{FF2B5EF4-FFF2-40B4-BE49-F238E27FC236}">
                  <a16:creationId xmlns:a16="http://schemas.microsoft.com/office/drawing/2014/main" id="{A3D6A5FA-8B56-55B8-D4E5-ECB24216AE6C}"/>
                </a:ext>
              </a:extLst>
            </p:cNvPr>
            <p:cNvSpPr/>
            <p:nvPr/>
          </p:nvSpPr>
          <p:spPr>
            <a:xfrm>
              <a:off x="5692638" y="3021724"/>
              <a:ext cx="814551" cy="8145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Georgia Pro Cond" panose="02040506050405020303" pitchFamily="18" charset="0"/>
                </a:rPr>
                <a:t>03</a:t>
              </a:r>
            </a:p>
          </p:txBody>
        </p:sp>
        <p:sp>
          <p:nvSpPr>
            <p:cNvPr id="15" name="Oval 14">
              <a:extLst>
                <a:ext uri="{FF2B5EF4-FFF2-40B4-BE49-F238E27FC236}">
                  <a16:creationId xmlns:a16="http://schemas.microsoft.com/office/drawing/2014/main" id="{DB844FD6-A849-513E-0B7F-B0D9D9C24F1B}"/>
                </a:ext>
              </a:extLst>
            </p:cNvPr>
            <p:cNvSpPr/>
            <p:nvPr/>
          </p:nvSpPr>
          <p:spPr>
            <a:xfrm>
              <a:off x="7871732" y="3021724"/>
              <a:ext cx="814551" cy="8145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Georgia Pro Cond" panose="02040506050405020303" pitchFamily="18" charset="0"/>
                </a:rPr>
                <a:t>04</a:t>
              </a:r>
            </a:p>
          </p:txBody>
        </p:sp>
        <p:sp>
          <p:nvSpPr>
            <p:cNvPr id="16" name="Oval 15">
              <a:extLst>
                <a:ext uri="{FF2B5EF4-FFF2-40B4-BE49-F238E27FC236}">
                  <a16:creationId xmlns:a16="http://schemas.microsoft.com/office/drawing/2014/main" id="{93D72BB9-75AD-A0EE-E018-D083831A9F32}"/>
                </a:ext>
              </a:extLst>
            </p:cNvPr>
            <p:cNvSpPr/>
            <p:nvPr/>
          </p:nvSpPr>
          <p:spPr>
            <a:xfrm>
              <a:off x="10050825" y="3021724"/>
              <a:ext cx="814551" cy="8145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Georgia Pro Cond" panose="02040506050405020303" pitchFamily="18" charset="0"/>
                </a:rPr>
                <a:t>05</a:t>
              </a:r>
            </a:p>
          </p:txBody>
        </p:sp>
      </p:grpSp>
      <p:pic>
        <p:nvPicPr>
          <p:cNvPr id="4" name="Picture 3">
            <a:extLst>
              <a:ext uri="{FF2B5EF4-FFF2-40B4-BE49-F238E27FC236}">
                <a16:creationId xmlns:a16="http://schemas.microsoft.com/office/drawing/2014/main" id="{7A1AF42B-6C0F-849D-CA15-1BD0FCDA6344}"/>
              </a:ext>
            </a:extLst>
          </p:cNvPr>
          <p:cNvPicPr>
            <a:picLocks noChangeAspect="1"/>
          </p:cNvPicPr>
          <p:nvPr/>
        </p:nvPicPr>
        <p:blipFill>
          <a:blip r:embed="rId3" cstate="hqprint">
            <a:extLst>
              <a:ext uri="{28A0092B-C50C-407E-A947-70E740481C1C}">
                <a14:useLocalDpi xmlns:a14="http://schemas.microsoft.com/office/drawing/2010/main"/>
              </a:ext>
            </a:extLst>
          </a:blip>
          <a:stretch/>
        </p:blipFill>
        <p:spPr>
          <a:xfrm>
            <a:off x="914400" y="496196"/>
            <a:ext cx="10036886" cy="451657"/>
          </a:xfrm>
          <a:prstGeom prst="rect">
            <a:avLst/>
          </a:prstGeom>
        </p:spPr>
        <p:style>
          <a:lnRef idx="1">
            <a:schemeClr val="accent1"/>
          </a:lnRef>
          <a:fillRef idx="3">
            <a:schemeClr val="accent1"/>
          </a:fillRef>
          <a:effectRef idx="2">
            <a:schemeClr val="accent1"/>
          </a:effectRef>
          <a:fontRef idx="minor">
            <a:schemeClr val="lt1"/>
          </a:fontRef>
        </p:style>
      </p:pic>
      <p:graphicFrame>
        <p:nvGraphicFramePr>
          <p:cNvPr id="27" name="Diagram 26">
            <a:extLst>
              <a:ext uri="{FF2B5EF4-FFF2-40B4-BE49-F238E27FC236}">
                <a16:creationId xmlns:a16="http://schemas.microsoft.com/office/drawing/2014/main" id="{4F3E47A6-061B-98A8-808F-E3525532DD24}"/>
              </a:ext>
            </a:extLst>
          </p:cNvPr>
          <p:cNvGraphicFramePr/>
          <p:nvPr>
            <p:extLst>
              <p:ext uri="{D42A27DB-BD31-4B8C-83A1-F6EECF244321}">
                <p14:modId xmlns:p14="http://schemas.microsoft.com/office/powerpoint/2010/main" val="1068949147"/>
              </p:ext>
            </p:extLst>
          </p:nvPr>
        </p:nvGraphicFramePr>
        <p:xfrm>
          <a:off x="6470157" y="1511987"/>
          <a:ext cx="5982671" cy="39833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a:extLst>
              <a:ext uri="{FF2B5EF4-FFF2-40B4-BE49-F238E27FC236}">
                <a16:creationId xmlns:a16="http://schemas.microsoft.com/office/drawing/2014/main" id="{483013D2-60B8-321A-D4FA-AA9E25834A01}"/>
              </a:ext>
            </a:extLst>
          </p:cNvPr>
          <p:cNvPicPr>
            <a:picLocks noChangeAspect="1"/>
          </p:cNvPicPr>
          <p:nvPr/>
        </p:nvPicPr>
        <p:blipFill>
          <a:blip r:embed="rId9"/>
          <a:stretch>
            <a:fillRect/>
          </a:stretch>
        </p:blipFill>
        <p:spPr>
          <a:xfrm>
            <a:off x="1990206" y="1223661"/>
            <a:ext cx="8191024" cy="4571371"/>
          </a:xfrm>
          <a:prstGeom prst="rect">
            <a:avLst/>
          </a:prstGeom>
        </p:spPr>
      </p:pic>
      <p:sp>
        <p:nvSpPr>
          <p:cNvPr id="12" name="Title 2">
            <a:extLst>
              <a:ext uri="{FF2B5EF4-FFF2-40B4-BE49-F238E27FC236}">
                <a16:creationId xmlns:a16="http://schemas.microsoft.com/office/drawing/2014/main" id="{B2FF2BA4-9DA4-0212-3959-BAA744488D44}"/>
              </a:ext>
            </a:extLst>
          </p:cNvPr>
          <p:cNvSpPr>
            <a:spLocks noGrp="1"/>
          </p:cNvSpPr>
          <p:nvPr>
            <p:ph type="title"/>
          </p:nvPr>
        </p:nvSpPr>
        <p:spPr>
          <a:xfrm>
            <a:off x="948515" y="5274828"/>
            <a:ext cx="10156435" cy="1076324"/>
          </a:xfrm>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rmAutofit/>
          </a:bodyPr>
          <a:lstStyle/>
          <a:p>
            <a:pPr algn="ctr">
              <a:lnSpc>
                <a:spcPct val="85000"/>
              </a:lnSpc>
            </a:pPr>
            <a:r>
              <a:rPr lang="en-US" sz="5400"/>
              <a:t>Business Process Modeling</a:t>
            </a:r>
          </a:p>
        </p:txBody>
      </p:sp>
    </p:spTree>
    <p:extLst>
      <p:ext uri="{BB962C8B-B14F-4D97-AF65-F5344CB8AC3E}">
        <p14:creationId xmlns:p14="http://schemas.microsoft.com/office/powerpoint/2010/main" val="226956049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F919A-614D-1CA4-DF1F-F08533DBB61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BE50BDF-2EEC-3738-5946-951F6CA3EF3E}"/>
              </a:ext>
            </a:extLst>
          </p:cNvPr>
          <p:cNvPicPr>
            <a:picLocks noChangeAspect="1"/>
          </p:cNvPicPr>
          <p:nvPr/>
        </p:nvPicPr>
        <p:blipFill>
          <a:blip r:embed="rId3" cstate="hqprint">
            <a:extLst>
              <a:ext uri="{28A0092B-C50C-407E-A947-70E740481C1C}">
                <a14:useLocalDpi xmlns:a14="http://schemas.microsoft.com/office/drawing/2010/main"/>
              </a:ext>
            </a:extLst>
          </a:blip>
          <a:srcRect r="74654" b="-379"/>
          <a:stretch/>
        </p:blipFill>
        <p:spPr>
          <a:xfrm>
            <a:off x="8712592" y="5996603"/>
            <a:ext cx="2543908" cy="453373"/>
          </a:xfrm>
          <a:prstGeom prst="rect">
            <a:avLst/>
          </a:prstGeom>
        </p:spPr>
        <p:style>
          <a:lnRef idx="1">
            <a:schemeClr val="accent1"/>
          </a:lnRef>
          <a:fillRef idx="3">
            <a:schemeClr val="accent1"/>
          </a:fillRef>
          <a:effectRef idx="2">
            <a:schemeClr val="accent1"/>
          </a:effectRef>
          <a:fontRef idx="minor">
            <a:schemeClr val="lt1"/>
          </a:fontRef>
        </p:style>
      </p:pic>
      <p:sp>
        <p:nvSpPr>
          <p:cNvPr id="8" name="Title 1">
            <a:extLst>
              <a:ext uri="{FF2B5EF4-FFF2-40B4-BE49-F238E27FC236}">
                <a16:creationId xmlns:a16="http://schemas.microsoft.com/office/drawing/2014/main" id="{9A63FB12-5919-CF20-2EF9-30F4BEC712F4}"/>
              </a:ext>
            </a:extLst>
          </p:cNvPr>
          <p:cNvSpPr txBox="1">
            <a:spLocks/>
          </p:cNvSpPr>
          <p:nvPr/>
        </p:nvSpPr>
        <p:spPr>
          <a:xfrm>
            <a:off x="905389" y="369852"/>
            <a:ext cx="10104512" cy="598504"/>
          </a:xfrm>
          <a:prstGeom prst="rect">
            <a:avLst/>
          </a:prstGeom>
        </p:spPr>
        <p:txBody>
          <a:bodyPr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t>Graduation Business Process Flow</a:t>
            </a:r>
          </a:p>
        </p:txBody>
      </p:sp>
      <p:pic>
        <p:nvPicPr>
          <p:cNvPr id="9" name="Picture 8">
            <a:extLst>
              <a:ext uri="{FF2B5EF4-FFF2-40B4-BE49-F238E27FC236}">
                <a16:creationId xmlns:a16="http://schemas.microsoft.com/office/drawing/2014/main" id="{9EA4B6B5-B198-4AA7-7652-4169F7D79297}"/>
              </a:ext>
            </a:extLst>
          </p:cNvPr>
          <p:cNvPicPr>
            <a:picLocks noChangeAspect="1"/>
          </p:cNvPicPr>
          <p:nvPr/>
        </p:nvPicPr>
        <p:blipFill>
          <a:blip r:embed="rId4"/>
          <a:srcRect b="15476"/>
          <a:stretch/>
        </p:blipFill>
        <p:spPr>
          <a:xfrm>
            <a:off x="729344" y="1089124"/>
            <a:ext cx="10527156" cy="4295980"/>
          </a:xfrm>
          <a:prstGeom prst="rect">
            <a:avLst/>
          </a:prstGeom>
          <a:noFill/>
        </p:spPr>
      </p:pic>
      <p:sp>
        <p:nvSpPr>
          <p:cNvPr id="10" name="Rectangle 9">
            <a:extLst>
              <a:ext uri="{FF2B5EF4-FFF2-40B4-BE49-F238E27FC236}">
                <a16:creationId xmlns:a16="http://schemas.microsoft.com/office/drawing/2014/main" id="{FC15B894-09AA-6555-E115-C2C91B024888}"/>
              </a:ext>
            </a:extLst>
          </p:cNvPr>
          <p:cNvSpPr/>
          <p:nvPr/>
        </p:nvSpPr>
        <p:spPr>
          <a:xfrm>
            <a:off x="729344" y="1089124"/>
            <a:ext cx="3182256" cy="3849021"/>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ZA"/>
          </a:p>
        </p:txBody>
      </p:sp>
      <p:sp>
        <p:nvSpPr>
          <p:cNvPr id="11" name="Rectangle 10">
            <a:extLst>
              <a:ext uri="{FF2B5EF4-FFF2-40B4-BE49-F238E27FC236}">
                <a16:creationId xmlns:a16="http://schemas.microsoft.com/office/drawing/2014/main" id="{C82EDAA7-25DF-E41E-8456-34FB07E8D777}"/>
              </a:ext>
            </a:extLst>
          </p:cNvPr>
          <p:cNvSpPr/>
          <p:nvPr/>
        </p:nvSpPr>
        <p:spPr>
          <a:xfrm>
            <a:off x="3911600" y="1124531"/>
            <a:ext cx="4076996" cy="3849021"/>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ZA"/>
          </a:p>
        </p:txBody>
      </p:sp>
      <p:sp>
        <p:nvSpPr>
          <p:cNvPr id="13" name="Rectangle 12">
            <a:extLst>
              <a:ext uri="{FF2B5EF4-FFF2-40B4-BE49-F238E27FC236}">
                <a16:creationId xmlns:a16="http://schemas.microsoft.com/office/drawing/2014/main" id="{C5532828-A983-F313-5186-7B3FA08AB44B}"/>
              </a:ext>
            </a:extLst>
          </p:cNvPr>
          <p:cNvSpPr/>
          <p:nvPr/>
        </p:nvSpPr>
        <p:spPr>
          <a:xfrm>
            <a:off x="8009564" y="1124531"/>
            <a:ext cx="3225968" cy="3849021"/>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ZA"/>
          </a:p>
        </p:txBody>
      </p:sp>
      <p:sp>
        <p:nvSpPr>
          <p:cNvPr id="14" name="TextBox 13">
            <a:extLst>
              <a:ext uri="{FF2B5EF4-FFF2-40B4-BE49-F238E27FC236}">
                <a16:creationId xmlns:a16="http://schemas.microsoft.com/office/drawing/2014/main" id="{6ACC8A05-B657-B27E-2F3B-058475EC74EB}"/>
              </a:ext>
            </a:extLst>
          </p:cNvPr>
          <p:cNvSpPr txBox="1"/>
          <p:nvPr/>
        </p:nvSpPr>
        <p:spPr>
          <a:xfrm>
            <a:off x="1286933" y="4568813"/>
            <a:ext cx="2306872"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t>PHASE 1 : Determine Graduates</a:t>
            </a:r>
            <a:endParaRPr lang="en-ZA"/>
          </a:p>
        </p:txBody>
      </p:sp>
      <p:sp>
        <p:nvSpPr>
          <p:cNvPr id="15" name="TextBox 14">
            <a:extLst>
              <a:ext uri="{FF2B5EF4-FFF2-40B4-BE49-F238E27FC236}">
                <a16:creationId xmlns:a16="http://schemas.microsoft.com/office/drawing/2014/main" id="{3388F7FD-26C9-EC4D-EC0B-F3C7723E2830}"/>
              </a:ext>
            </a:extLst>
          </p:cNvPr>
          <p:cNvSpPr txBox="1"/>
          <p:nvPr/>
        </p:nvSpPr>
        <p:spPr>
          <a:xfrm>
            <a:off x="4859079" y="3961296"/>
            <a:ext cx="2731301"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t>PHASE 2: Ceremony Preparation (SYSTEMS)</a:t>
            </a:r>
          </a:p>
          <a:p>
            <a:pPr algn="ctr"/>
            <a:r>
              <a:rPr lang="en-US"/>
              <a:t>Update Graduates and create documents</a:t>
            </a:r>
            <a:endParaRPr lang="en-ZA"/>
          </a:p>
        </p:txBody>
      </p:sp>
      <p:sp>
        <p:nvSpPr>
          <p:cNvPr id="16" name="TextBox 15">
            <a:extLst>
              <a:ext uri="{FF2B5EF4-FFF2-40B4-BE49-F238E27FC236}">
                <a16:creationId xmlns:a16="http://schemas.microsoft.com/office/drawing/2014/main" id="{63C5165C-7933-23FD-3E22-B62D6DB7E783}"/>
              </a:ext>
            </a:extLst>
          </p:cNvPr>
          <p:cNvSpPr txBox="1"/>
          <p:nvPr/>
        </p:nvSpPr>
        <p:spPr>
          <a:xfrm>
            <a:off x="8428748" y="4461774"/>
            <a:ext cx="2387600"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t>PHASE 3: Final Preparation and Execute Ceremony</a:t>
            </a:r>
            <a:endParaRPr lang="en-ZA"/>
          </a:p>
        </p:txBody>
      </p:sp>
      <p:pic>
        <p:nvPicPr>
          <p:cNvPr id="17" name="Picture 16">
            <a:extLst>
              <a:ext uri="{FF2B5EF4-FFF2-40B4-BE49-F238E27FC236}">
                <a16:creationId xmlns:a16="http://schemas.microsoft.com/office/drawing/2014/main" id="{5B4C44CB-82DF-5B02-7E17-BBB34625477C}"/>
              </a:ext>
            </a:extLst>
          </p:cNvPr>
          <p:cNvPicPr>
            <a:picLocks noChangeAspect="1"/>
          </p:cNvPicPr>
          <p:nvPr/>
        </p:nvPicPr>
        <p:blipFill>
          <a:blip r:embed="rId5"/>
          <a:srcRect l="3" t="-12844" r="-1" b="42564"/>
          <a:stretch/>
        </p:blipFill>
        <p:spPr>
          <a:xfrm>
            <a:off x="1061195" y="3484562"/>
            <a:ext cx="1259277" cy="1017284"/>
          </a:xfrm>
          <a:prstGeom prst="rect">
            <a:avLst/>
          </a:prstGeom>
          <a:noFill/>
          <a:ln>
            <a:noFill/>
          </a:ln>
          <a:effectLst>
            <a:softEdge rad="112500"/>
          </a:effectLst>
        </p:spPr>
      </p:pic>
      <p:pic>
        <p:nvPicPr>
          <p:cNvPr id="18" name="Graphic 17" descr="Question mark with solid fill">
            <a:extLst>
              <a:ext uri="{FF2B5EF4-FFF2-40B4-BE49-F238E27FC236}">
                <a16:creationId xmlns:a16="http://schemas.microsoft.com/office/drawing/2014/main" id="{6C8F5AA3-4112-284E-DA85-665380861A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5082" y="3484562"/>
            <a:ext cx="424057" cy="424057"/>
          </a:xfrm>
          <a:prstGeom prst="rect">
            <a:avLst/>
          </a:prstGeom>
        </p:spPr>
      </p:pic>
      <p:pic>
        <p:nvPicPr>
          <p:cNvPr id="19" name="Picture 18">
            <a:extLst>
              <a:ext uri="{FF2B5EF4-FFF2-40B4-BE49-F238E27FC236}">
                <a16:creationId xmlns:a16="http://schemas.microsoft.com/office/drawing/2014/main" id="{DE260078-563C-69F4-B00E-9D9767CE4163}"/>
              </a:ext>
            </a:extLst>
          </p:cNvPr>
          <p:cNvPicPr>
            <a:picLocks noChangeAspect="1"/>
          </p:cNvPicPr>
          <p:nvPr/>
        </p:nvPicPr>
        <p:blipFill>
          <a:blip r:embed="rId8"/>
          <a:stretch>
            <a:fillRect/>
          </a:stretch>
        </p:blipFill>
        <p:spPr>
          <a:xfrm>
            <a:off x="9794191" y="3563151"/>
            <a:ext cx="891531" cy="690936"/>
          </a:xfrm>
          <a:prstGeom prst="rect">
            <a:avLst/>
          </a:prstGeom>
        </p:spPr>
      </p:pic>
    </p:spTree>
    <p:extLst>
      <p:ext uri="{BB962C8B-B14F-4D97-AF65-F5344CB8AC3E}">
        <p14:creationId xmlns:p14="http://schemas.microsoft.com/office/powerpoint/2010/main" val="220257272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500" fill="hold"/>
                                        <p:tgtEl>
                                          <p:spTgt spid="16"/>
                                        </p:tgtEl>
                                        <p:attrNameLst>
                                          <p:attrName>ppt_x</p:attrName>
                                        </p:attrNameLst>
                                      </p:cBhvr>
                                      <p:tavLst>
                                        <p:tav tm="0">
                                          <p:val>
                                            <p:strVal val="#ppt_x"/>
                                          </p:val>
                                        </p:tav>
                                        <p:tav tm="100000">
                                          <p:val>
                                            <p:strVal val="#ppt_x"/>
                                          </p:val>
                                        </p:tav>
                                      </p:tavLst>
                                    </p:anim>
                                    <p:anim calcmode="lin" valueType="num">
                                      <p:cBhvr additive="base">
                                        <p:cTn id="47" dur="500" fill="hold"/>
                                        <p:tgtEl>
                                          <p:spTgt spid="16"/>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fill="hold"/>
                                        <p:tgtEl>
                                          <p:spTgt spid="19"/>
                                        </p:tgtEl>
                                        <p:attrNameLst>
                                          <p:attrName>ppt_x</p:attrName>
                                        </p:attrNameLst>
                                      </p:cBhvr>
                                      <p:tavLst>
                                        <p:tav tm="0">
                                          <p:val>
                                            <p:strVal val="#ppt_x"/>
                                          </p:val>
                                        </p:tav>
                                        <p:tav tm="100000">
                                          <p:val>
                                            <p:strVal val="#ppt_x"/>
                                          </p:val>
                                        </p:tav>
                                      </p:tavLst>
                                    </p:anim>
                                    <p:anim calcmode="lin" valueType="num">
                                      <p:cBhvr additive="base">
                                        <p:cTn id="5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3"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F9C09-733D-F86B-E1E6-D7969ECBD6D0}"/>
            </a:ext>
          </a:extLst>
        </p:cNvPr>
        <p:cNvGrpSpPr/>
        <p:nvPr/>
      </p:nvGrpSpPr>
      <p:grpSpPr>
        <a:xfrm>
          <a:off x="0" y="0"/>
          <a:ext cx="0" cy="0"/>
          <a:chOff x="0" y="0"/>
          <a:chExt cx="0" cy="0"/>
        </a:xfrm>
      </p:grpSpPr>
      <p:sp>
        <p:nvSpPr>
          <p:cNvPr id="12" name="Title 2">
            <a:extLst>
              <a:ext uri="{FF2B5EF4-FFF2-40B4-BE49-F238E27FC236}">
                <a16:creationId xmlns:a16="http://schemas.microsoft.com/office/drawing/2014/main" id="{C2E215F6-ED93-BF83-7AA4-A531087488F0}"/>
              </a:ext>
            </a:extLst>
          </p:cNvPr>
          <p:cNvSpPr>
            <a:spLocks noGrp="1"/>
          </p:cNvSpPr>
          <p:nvPr>
            <p:ph type="title"/>
          </p:nvPr>
        </p:nvSpPr>
        <p:spPr>
          <a:xfrm>
            <a:off x="944183" y="5181600"/>
            <a:ext cx="10156435" cy="1076324"/>
          </a:xfrm>
        </p:spPr>
        <p:txBody>
          <a:bodyPr vert="horz" lIns="91440" tIns="45720" rIns="91440" bIns="45720" rtlCol="0" anchor="b">
            <a:normAutofit/>
          </a:bodyPr>
          <a:lstStyle/>
          <a:p>
            <a:pPr algn="ctr">
              <a:lnSpc>
                <a:spcPct val="85000"/>
              </a:lnSpc>
            </a:pPr>
            <a:r>
              <a:rPr lang="en-US" sz="5400"/>
              <a:t>Graduating Seating Cards</a:t>
            </a:r>
          </a:p>
        </p:txBody>
      </p:sp>
      <p:pic>
        <p:nvPicPr>
          <p:cNvPr id="3" name="Picture 2">
            <a:extLst>
              <a:ext uri="{FF2B5EF4-FFF2-40B4-BE49-F238E27FC236}">
                <a16:creationId xmlns:a16="http://schemas.microsoft.com/office/drawing/2014/main" id="{E17BF150-879C-85C0-3F65-9B41DD21FE34}"/>
              </a:ext>
            </a:extLst>
          </p:cNvPr>
          <p:cNvPicPr>
            <a:picLocks noChangeAspect="1"/>
          </p:cNvPicPr>
          <p:nvPr/>
        </p:nvPicPr>
        <p:blipFill>
          <a:blip r:embed="rId2" cstate="hqprint">
            <a:extLst>
              <a:ext uri="{28A0092B-C50C-407E-A947-70E740481C1C}">
                <a14:useLocalDpi xmlns:a14="http://schemas.microsoft.com/office/drawing/2010/main"/>
              </a:ext>
            </a:extLst>
          </a:blip>
          <a:stretch/>
        </p:blipFill>
        <p:spPr>
          <a:xfrm>
            <a:off x="914400" y="496196"/>
            <a:ext cx="10036886" cy="451657"/>
          </a:xfrm>
          <a:prstGeom prst="rect">
            <a:avLst/>
          </a:prstGeom>
        </p:spPr>
        <p:style>
          <a:lnRef idx="1">
            <a:schemeClr val="accent1"/>
          </a:lnRef>
          <a:fillRef idx="3">
            <a:schemeClr val="accent1"/>
          </a:fillRef>
          <a:effectRef idx="2">
            <a:schemeClr val="accent1"/>
          </a:effectRef>
          <a:fontRef idx="minor">
            <a:schemeClr val="lt1"/>
          </a:fontRef>
        </p:style>
      </p:pic>
      <p:pic>
        <p:nvPicPr>
          <p:cNvPr id="4" name="Picture 3">
            <a:extLst>
              <a:ext uri="{FF2B5EF4-FFF2-40B4-BE49-F238E27FC236}">
                <a16:creationId xmlns:a16="http://schemas.microsoft.com/office/drawing/2014/main" id="{8B9CFE8E-695D-D7E7-4D31-C0CDDB12B39E}"/>
              </a:ext>
            </a:extLst>
          </p:cNvPr>
          <p:cNvPicPr>
            <a:picLocks noChangeAspect="1"/>
          </p:cNvPicPr>
          <p:nvPr/>
        </p:nvPicPr>
        <p:blipFill>
          <a:blip r:embed="rId3"/>
          <a:srcRect t="24961" b="25185"/>
          <a:stretch/>
        </p:blipFill>
        <p:spPr>
          <a:xfrm>
            <a:off x="903643" y="1420709"/>
            <a:ext cx="10058400" cy="3760891"/>
          </a:xfrm>
          <a:prstGeom prst="rect">
            <a:avLst/>
          </a:prstGeom>
          <a:noFill/>
        </p:spPr>
      </p:pic>
    </p:spTree>
    <p:extLst>
      <p:ext uri="{BB962C8B-B14F-4D97-AF65-F5344CB8AC3E}">
        <p14:creationId xmlns:p14="http://schemas.microsoft.com/office/powerpoint/2010/main" val="156576953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AAB0D-B469-A761-DD6C-1C677ACED42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D169761-69B2-BB47-8A90-D10F847B3FA1}"/>
              </a:ext>
            </a:extLst>
          </p:cNvPr>
          <p:cNvPicPr>
            <a:picLocks noChangeAspect="1"/>
          </p:cNvPicPr>
          <p:nvPr/>
        </p:nvPicPr>
        <p:blipFill>
          <a:blip r:embed="rId3" cstate="hqprint">
            <a:extLst>
              <a:ext uri="{28A0092B-C50C-407E-A947-70E740481C1C}">
                <a14:useLocalDpi xmlns:a14="http://schemas.microsoft.com/office/drawing/2010/main"/>
              </a:ext>
            </a:extLst>
          </a:blip>
          <a:srcRect r="74654" b="-379"/>
          <a:stretch/>
        </p:blipFill>
        <p:spPr>
          <a:xfrm>
            <a:off x="9028212" y="5975942"/>
            <a:ext cx="2543908" cy="453373"/>
          </a:xfrm>
          <a:prstGeom prst="rect">
            <a:avLst/>
          </a:prstGeom>
        </p:spPr>
        <p:style>
          <a:lnRef idx="1">
            <a:schemeClr val="accent1"/>
          </a:lnRef>
          <a:fillRef idx="3">
            <a:schemeClr val="accent1"/>
          </a:fillRef>
          <a:effectRef idx="2">
            <a:schemeClr val="accent1"/>
          </a:effectRef>
          <a:fontRef idx="minor">
            <a:schemeClr val="lt1"/>
          </a:fontRef>
        </p:style>
      </p:pic>
      <p:sp>
        <p:nvSpPr>
          <p:cNvPr id="8" name="Title 1">
            <a:extLst>
              <a:ext uri="{FF2B5EF4-FFF2-40B4-BE49-F238E27FC236}">
                <a16:creationId xmlns:a16="http://schemas.microsoft.com/office/drawing/2014/main" id="{E4D4AE9A-8010-7D2D-3B6E-84FB882231B2}"/>
              </a:ext>
            </a:extLst>
          </p:cNvPr>
          <p:cNvSpPr txBox="1">
            <a:spLocks/>
          </p:cNvSpPr>
          <p:nvPr/>
        </p:nvSpPr>
        <p:spPr>
          <a:xfrm>
            <a:off x="905389" y="369852"/>
            <a:ext cx="10104512" cy="598504"/>
          </a:xfrm>
          <a:prstGeom prst="rect">
            <a:avLst/>
          </a:prstGeom>
        </p:spPr>
        <p:txBody>
          <a:bodyPr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t>Seating Card Business Process Flow</a:t>
            </a:r>
          </a:p>
        </p:txBody>
      </p:sp>
      <p:pic>
        <p:nvPicPr>
          <p:cNvPr id="7" name="Picture 6">
            <a:extLst>
              <a:ext uri="{FF2B5EF4-FFF2-40B4-BE49-F238E27FC236}">
                <a16:creationId xmlns:a16="http://schemas.microsoft.com/office/drawing/2014/main" id="{C91BE7C9-2511-4A3E-EE09-7B544E29F6DE}"/>
              </a:ext>
            </a:extLst>
          </p:cNvPr>
          <p:cNvPicPr>
            <a:picLocks noChangeAspect="1"/>
          </p:cNvPicPr>
          <p:nvPr/>
        </p:nvPicPr>
        <p:blipFill>
          <a:blip r:embed="rId4"/>
          <a:stretch>
            <a:fillRect/>
          </a:stretch>
        </p:blipFill>
        <p:spPr>
          <a:xfrm>
            <a:off x="263868" y="1372054"/>
            <a:ext cx="11664264" cy="4113891"/>
          </a:xfrm>
          <a:prstGeom prst="rect">
            <a:avLst/>
          </a:prstGeom>
        </p:spPr>
      </p:pic>
      <p:sp>
        <p:nvSpPr>
          <p:cNvPr id="12" name="Arrow: Up 11">
            <a:extLst>
              <a:ext uri="{FF2B5EF4-FFF2-40B4-BE49-F238E27FC236}">
                <a16:creationId xmlns:a16="http://schemas.microsoft.com/office/drawing/2014/main" id="{CD51E5C2-8FE2-06A9-7A93-FA59CBBCB432}"/>
              </a:ext>
            </a:extLst>
          </p:cNvPr>
          <p:cNvSpPr/>
          <p:nvPr/>
        </p:nvSpPr>
        <p:spPr>
          <a:xfrm>
            <a:off x="5957645" y="4908438"/>
            <a:ext cx="412865" cy="723207"/>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Arrow: Up 19">
            <a:extLst>
              <a:ext uri="{FF2B5EF4-FFF2-40B4-BE49-F238E27FC236}">
                <a16:creationId xmlns:a16="http://schemas.microsoft.com/office/drawing/2014/main" id="{AB677C18-5B37-EE05-40D3-A0EC9E45D876}"/>
              </a:ext>
            </a:extLst>
          </p:cNvPr>
          <p:cNvSpPr/>
          <p:nvPr/>
        </p:nvSpPr>
        <p:spPr>
          <a:xfrm>
            <a:off x="7789215" y="4908437"/>
            <a:ext cx="412865" cy="723207"/>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Arrow: Up 20">
            <a:extLst>
              <a:ext uri="{FF2B5EF4-FFF2-40B4-BE49-F238E27FC236}">
                <a16:creationId xmlns:a16="http://schemas.microsoft.com/office/drawing/2014/main" id="{AE77CB04-B103-18B7-0E96-54A0745FD4DE}"/>
              </a:ext>
            </a:extLst>
          </p:cNvPr>
          <p:cNvSpPr/>
          <p:nvPr/>
        </p:nvSpPr>
        <p:spPr>
          <a:xfrm rot="10800000">
            <a:off x="6849878" y="2608583"/>
            <a:ext cx="412865" cy="723207"/>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Arrow: Up 21">
            <a:extLst>
              <a:ext uri="{FF2B5EF4-FFF2-40B4-BE49-F238E27FC236}">
                <a16:creationId xmlns:a16="http://schemas.microsoft.com/office/drawing/2014/main" id="{00AA39A5-D976-174E-EC69-270859B429AC}"/>
              </a:ext>
            </a:extLst>
          </p:cNvPr>
          <p:cNvSpPr/>
          <p:nvPr/>
        </p:nvSpPr>
        <p:spPr>
          <a:xfrm rot="5400000">
            <a:off x="8196617" y="1822956"/>
            <a:ext cx="412865" cy="723207"/>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8" name="Rectangle 27">
            <a:extLst>
              <a:ext uri="{FF2B5EF4-FFF2-40B4-BE49-F238E27FC236}">
                <a16:creationId xmlns:a16="http://schemas.microsoft.com/office/drawing/2014/main" id="{EF7C3AB8-DB39-7DDF-4E65-191D3CA08C8E}"/>
              </a:ext>
            </a:extLst>
          </p:cNvPr>
          <p:cNvSpPr/>
          <p:nvPr/>
        </p:nvSpPr>
        <p:spPr>
          <a:xfrm>
            <a:off x="7283209" y="5679382"/>
            <a:ext cx="1516474" cy="5978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Modernized</a:t>
            </a:r>
            <a:endParaRPr lang="en-ZA"/>
          </a:p>
        </p:txBody>
      </p:sp>
      <p:sp>
        <p:nvSpPr>
          <p:cNvPr id="29" name="Rectangle 28">
            <a:extLst>
              <a:ext uri="{FF2B5EF4-FFF2-40B4-BE49-F238E27FC236}">
                <a16:creationId xmlns:a16="http://schemas.microsoft.com/office/drawing/2014/main" id="{1CA51BB2-4F85-A259-91A6-CA5E02FFA3E8}"/>
              </a:ext>
            </a:extLst>
          </p:cNvPr>
          <p:cNvSpPr/>
          <p:nvPr/>
        </p:nvSpPr>
        <p:spPr>
          <a:xfrm>
            <a:off x="5454701" y="5677025"/>
            <a:ext cx="1516474" cy="5978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Standardized</a:t>
            </a:r>
            <a:endParaRPr lang="en-ZA"/>
          </a:p>
        </p:txBody>
      </p:sp>
      <p:sp>
        <p:nvSpPr>
          <p:cNvPr id="30" name="Rectangle 29">
            <a:extLst>
              <a:ext uri="{FF2B5EF4-FFF2-40B4-BE49-F238E27FC236}">
                <a16:creationId xmlns:a16="http://schemas.microsoft.com/office/drawing/2014/main" id="{39990264-BB2C-8467-60AB-45F7F526AB3A}"/>
              </a:ext>
            </a:extLst>
          </p:cNvPr>
          <p:cNvSpPr/>
          <p:nvPr/>
        </p:nvSpPr>
        <p:spPr>
          <a:xfrm>
            <a:off x="6298073" y="1914033"/>
            <a:ext cx="1516474" cy="5978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Stopped</a:t>
            </a:r>
            <a:endParaRPr lang="en-ZA"/>
          </a:p>
        </p:txBody>
      </p:sp>
    </p:spTree>
    <p:extLst>
      <p:ext uri="{BB962C8B-B14F-4D97-AF65-F5344CB8AC3E}">
        <p14:creationId xmlns:p14="http://schemas.microsoft.com/office/powerpoint/2010/main" val="4691135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0-#ppt_w/2"/>
                                          </p:val>
                                        </p:tav>
                                        <p:tav tm="100000">
                                          <p:val>
                                            <p:strVal val="#ppt_x"/>
                                          </p:val>
                                        </p:tav>
                                      </p:tavLst>
                                    </p:anim>
                                    <p:anim calcmode="lin" valueType="num">
                                      <p:cBhvr additive="base">
                                        <p:cTn id="44"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20" grpId="0" animBg="1"/>
      <p:bldP spid="21" grpId="0" animBg="1"/>
      <p:bldP spid="22" grpId="0" animBg="1"/>
      <p:bldP spid="28" grpId="0" animBg="1"/>
      <p:bldP spid="29"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9BBE095-EE8F-E99F-895D-48E626B55C3B}"/>
            </a:ext>
          </a:extLst>
        </p:cNvPr>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2">
            <a:extLst>
              <a:ext uri="{FF2B5EF4-FFF2-40B4-BE49-F238E27FC236}">
                <a16:creationId xmlns:a16="http://schemas.microsoft.com/office/drawing/2014/main" id="{7599487A-1487-9BCB-9610-E6B0779A966B}"/>
              </a:ext>
            </a:extLst>
          </p:cNvPr>
          <p:cNvSpPr>
            <a:spLocks noGrp="1"/>
          </p:cNvSpPr>
          <p:nvPr>
            <p:ph type="title"/>
          </p:nvPr>
        </p:nvSpPr>
        <p:spPr>
          <a:xfrm>
            <a:off x="8732382" y="2649466"/>
            <a:ext cx="2927465" cy="1302812"/>
          </a:xfrm>
        </p:spPr>
        <p:txBody>
          <a:bodyPr vert="horz" lIns="91440" tIns="45720" rIns="91440" bIns="45720" rtlCol="0" anchor="ctr">
            <a:normAutofit/>
          </a:bodyPr>
          <a:lstStyle/>
          <a:p>
            <a:r>
              <a:rPr lang="en-US" sz="5200" kern="1200">
                <a:solidFill>
                  <a:schemeClr val="tx1"/>
                </a:solidFill>
                <a:latin typeface="+mj-lt"/>
                <a:ea typeface="+mj-ea"/>
                <a:cs typeface="+mj-cs"/>
              </a:rPr>
              <a:t>The venue</a:t>
            </a:r>
          </a:p>
        </p:txBody>
      </p:sp>
      <p:pic>
        <p:nvPicPr>
          <p:cNvPr id="5" name="Picture 4">
            <a:extLst>
              <a:ext uri="{FF2B5EF4-FFF2-40B4-BE49-F238E27FC236}">
                <a16:creationId xmlns:a16="http://schemas.microsoft.com/office/drawing/2014/main" id="{8BFB15F5-8A0A-1CC0-5957-94039F416440}"/>
              </a:ext>
            </a:extLst>
          </p:cNvPr>
          <p:cNvPicPr>
            <a:picLocks noChangeAspect="1"/>
          </p:cNvPicPr>
          <p:nvPr/>
        </p:nvPicPr>
        <p:blipFill>
          <a:blip r:embed="rId3"/>
          <a:stretch>
            <a:fillRect/>
          </a:stretch>
        </p:blipFill>
        <p:spPr>
          <a:xfrm>
            <a:off x="350587" y="622021"/>
            <a:ext cx="7919191" cy="5682020"/>
          </a:xfrm>
          <a:prstGeom prst="rect">
            <a:avLst/>
          </a:prstGeom>
        </p:spPr>
      </p:pic>
      <p:pic>
        <p:nvPicPr>
          <p:cNvPr id="3" name="Picture 2">
            <a:extLst>
              <a:ext uri="{FF2B5EF4-FFF2-40B4-BE49-F238E27FC236}">
                <a16:creationId xmlns:a16="http://schemas.microsoft.com/office/drawing/2014/main" id="{ECCD00C5-D122-FEEF-1303-865CC1CB8D02}"/>
              </a:ext>
            </a:extLst>
          </p:cNvPr>
          <p:cNvPicPr>
            <a:picLocks noChangeAspect="1"/>
          </p:cNvPicPr>
          <p:nvPr/>
        </p:nvPicPr>
        <p:blipFill>
          <a:blip r:embed="rId4" cstate="hqprint">
            <a:extLst>
              <a:ext uri="{28A0092B-C50C-407E-A947-70E740481C1C}">
                <a14:useLocalDpi xmlns:a14="http://schemas.microsoft.com/office/drawing/2010/main"/>
              </a:ext>
            </a:extLst>
          </a:blip>
          <a:srcRect r="74654" b="-379"/>
          <a:stretch/>
        </p:blipFill>
        <p:spPr>
          <a:xfrm>
            <a:off x="8930595" y="6043354"/>
            <a:ext cx="2672848" cy="476336"/>
          </a:xfrm>
          <a:prstGeom prst="rect">
            <a:avLst/>
          </a:prstGeom>
        </p:spPr>
        <p:style>
          <a:lnRef idx="1">
            <a:schemeClr val="accent1"/>
          </a:lnRef>
          <a:fillRef idx="3">
            <a:schemeClr val="accent1"/>
          </a:fillRef>
          <a:effectRef idx="2">
            <a:schemeClr val="accent1"/>
          </a:effectRef>
          <a:fontRef idx="minor">
            <a:schemeClr val="lt1"/>
          </a:fontRef>
        </p:style>
      </p:pic>
    </p:spTree>
    <p:extLst>
      <p:ext uri="{BB962C8B-B14F-4D97-AF65-F5344CB8AC3E}">
        <p14:creationId xmlns:p14="http://schemas.microsoft.com/office/powerpoint/2010/main" val="91457405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4D885-0B6D-8496-58D6-EDF1088E21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54C991-7DC0-F9C2-7000-7B1D5D46CB29}"/>
              </a:ext>
            </a:extLst>
          </p:cNvPr>
          <p:cNvSpPr txBox="1">
            <a:spLocks/>
          </p:cNvSpPr>
          <p:nvPr/>
        </p:nvSpPr>
        <p:spPr>
          <a:xfrm>
            <a:off x="725526" y="172892"/>
            <a:ext cx="10301624" cy="1269616"/>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n-US"/>
              <a:t>Venue data Preparation </a:t>
            </a:r>
          </a:p>
          <a:p>
            <a:pPr algn="ctr"/>
            <a:r>
              <a:rPr lang="en-US"/>
              <a:t>(CAA+ Faculties)</a:t>
            </a:r>
          </a:p>
        </p:txBody>
      </p:sp>
      <p:sp>
        <p:nvSpPr>
          <p:cNvPr id="4" name="Text Placeholder 3">
            <a:extLst>
              <a:ext uri="{FF2B5EF4-FFF2-40B4-BE49-F238E27FC236}">
                <a16:creationId xmlns:a16="http://schemas.microsoft.com/office/drawing/2014/main" id="{20EEDDE0-E9C7-D026-A419-C9C5C120BF61}"/>
              </a:ext>
            </a:extLst>
          </p:cNvPr>
          <p:cNvSpPr txBox="1">
            <a:spLocks/>
          </p:cNvSpPr>
          <p:nvPr/>
        </p:nvSpPr>
        <p:spPr>
          <a:xfrm>
            <a:off x="264043" y="1189955"/>
            <a:ext cx="9113874" cy="1474380"/>
          </a:xfrm>
          <a:prstGeom prst="rect">
            <a:avLst/>
          </a:prstGeom>
        </p:spPr>
        <p:txBody>
          <a:bodyPr>
            <a:no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lnSpc>
                <a:spcPct val="100000"/>
              </a:lnSpc>
            </a:pPr>
            <a:r>
              <a:rPr lang="en-US" sz="2800"/>
              <a:t>Setup layout code </a:t>
            </a:r>
          </a:p>
          <a:p>
            <a:pPr>
              <a:lnSpc>
                <a:spcPct val="100000"/>
              </a:lnSpc>
            </a:pPr>
            <a:r>
              <a:rPr lang="en-US" sz="2800"/>
              <a:t>Create Booking number and link layout</a:t>
            </a:r>
          </a:p>
        </p:txBody>
      </p:sp>
      <p:pic>
        <p:nvPicPr>
          <p:cNvPr id="9" name="Picture 8">
            <a:extLst>
              <a:ext uri="{FF2B5EF4-FFF2-40B4-BE49-F238E27FC236}">
                <a16:creationId xmlns:a16="http://schemas.microsoft.com/office/drawing/2014/main" id="{31FC12B5-2428-F45E-A562-8F1A3BB0A1B4}"/>
              </a:ext>
            </a:extLst>
          </p:cNvPr>
          <p:cNvPicPr>
            <a:picLocks noChangeAspect="1"/>
          </p:cNvPicPr>
          <p:nvPr/>
        </p:nvPicPr>
        <p:blipFill>
          <a:blip r:embed="rId3"/>
          <a:stretch>
            <a:fillRect/>
          </a:stretch>
        </p:blipFill>
        <p:spPr>
          <a:xfrm>
            <a:off x="368595" y="2813565"/>
            <a:ext cx="10477500" cy="2781300"/>
          </a:xfrm>
          <a:prstGeom prst="rect">
            <a:avLst/>
          </a:prstGeom>
        </p:spPr>
      </p:pic>
      <p:sp>
        <p:nvSpPr>
          <p:cNvPr id="10" name="Rectangle: Rounded Corners 9">
            <a:extLst>
              <a:ext uri="{FF2B5EF4-FFF2-40B4-BE49-F238E27FC236}">
                <a16:creationId xmlns:a16="http://schemas.microsoft.com/office/drawing/2014/main" id="{E412CD2B-723C-692C-795D-6CEA36882DB0}"/>
              </a:ext>
            </a:extLst>
          </p:cNvPr>
          <p:cNvSpPr/>
          <p:nvPr/>
        </p:nvSpPr>
        <p:spPr>
          <a:xfrm>
            <a:off x="5607345" y="3449859"/>
            <a:ext cx="5135969" cy="2145006"/>
          </a:xfrm>
          <a:custGeom>
            <a:avLst/>
            <a:gdLst>
              <a:gd name="connsiteX0" fmla="*/ 0 w 5135969"/>
              <a:gd name="connsiteY0" fmla="*/ 357508 h 2145006"/>
              <a:gd name="connsiteX1" fmla="*/ 357508 w 5135969"/>
              <a:gd name="connsiteY1" fmla="*/ 0 h 2145006"/>
              <a:gd name="connsiteX2" fmla="*/ 998546 w 5135969"/>
              <a:gd name="connsiteY2" fmla="*/ 0 h 2145006"/>
              <a:gd name="connsiteX3" fmla="*/ 1595375 w 5135969"/>
              <a:gd name="connsiteY3" fmla="*/ 0 h 2145006"/>
              <a:gd name="connsiteX4" fmla="*/ 2015365 w 5135969"/>
              <a:gd name="connsiteY4" fmla="*/ 0 h 2145006"/>
              <a:gd name="connsiteX5" fmla="*/ 2656404 w 5135969"/>
              <a:gd name="connsiteY5" fmla="*/ 0 h 2145006"/>
              <a:gd name="connsiteX6" fmla="*/ 3209023 w 5135969"/>
              <a:gd name="connsiteY6" fmla="*/ 0 h 2145006"/>
              <a:gd name="connsiteX7" fmla="*/ 3629013 w 5135969"/>
              <a:gd name="connsiteY7" fmla="*/ 0 h 2145006"/>
              <a:gd name="connsiteX8" fmla="*/ 4093213 w 5135969"/>
              <a:gd name="connsiteY8" fmla="*/ 0 h 2145006"/>
              <a:gd name="connsiteX9" fmla="*/ 4778461 w 5135969"/>
              <a:gd name="connsiteY9" fmla="*/ 0 h 2145006"/>
              <a:gd name="connsiteX10" fmla="*/ 5135969 w 5135969"/>
              <a:gd name="connsiteY10" fmla="*/ 357508 h 2145006"/>
              <a:gd name="connsiteX11" fmla="*/ 5135969 w 5135969"/>
              <a:gd name="connsiteY11" fmla="*/ 834171 h 2145006"/>
              <a:gd name="connsiteX12" fmla="*/ 5135969 w 5135969"/>
              <a:gd name="connsiteY12" fmla="*/ 1339434 h 2145006"/>
              <a:gd name="connsiteX13" fmla="*/ 5135969 w 5135969"/>
              <a:gd name="connsiteY13" fmla="*/ 1787498 h 2145006"/>
              <a:gd name="connsiteX14" fmla="*/ 4778461 w 5135969"/>
              <a:gd name="connsiteY14" fmla="*/ 2145006 h 2145006"/>
              <a:gd name="connsiteX15" fmla="*/ 4181632 w 5135969"/>
              <a:gd name="connsiteY15" fmla="*/ 2145006 h 2145006"/>
              <a:gd name="connsiteX16" fmla="*/ 3761642 w 5135969"/>
              <a:gd name="connsiteY16" fmla="*/ 2145006 h 2145006"/>
              <a:gd name="connsiteX17" fmla="*/ 3297442 w 5135969"/>
              <a:gd name="connsiteY17" fmla="*/ 2145006 h 2145006"/>
              <a:gd name="connsiteX18" fmla="*/ 2744823 w 5135969"/>
              <a:gd name="connsiteY18" fmla="*/ 2145006 h 2145006"/>
              <a:gd name="connsiteX19" fmla="*/ 2236413 w 5135969"/>
              <a:gd name="connsiteY19" fmla="*/ 2145006 h 2145006"/>
              <a:gd name="connsiteX20" fmla="*/ 1728003 w 5135969"/>
              <a:gd name="connsiteY20" fmla="*/ 2145006 h 2145006"/>
              <a:gd name="connsiteX21" fmla="*/ 1086965 w 5135969"/>
              <a:gd name="connsiteY21" fmla="*/ 2145006 h 2145006"/>
              <a:gd name="connsiteX22" fmla="*/ 357508 w 5135969"/>
              <a:gd name="connsiteY22" fmla="*/ 2145006 h 2145006"/>
              <a:gd name="connsiteX23" fmla="*/ 0 w 5135969"/>
              <a:gd name="connsiteY23" fmla="*/ 1787498 h 2145006"/>
              <a:gd name="connsiteX24" fmla="*/ 0 w 5135969"/>
              <a:gd name="connsiteY24" fmla="*/ 1310835 h 2145006"/>
              <a:gd name="connsiteX25" fmla="*/ 0 w 5135969"/>
              <a:gd name="connsiteY25" fmla="*/ 877071 h 2145006"/>
              <a:gd name="connsiteX26" fmla="*/ 0 w 5135969"/>
              <a:gd name="connsiteY26" fmla="*/ 357508 h 214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35969" h="2145006" extrusionOk="0">
                <a:moveTo>
                  <a:pt x="0" y="357508"/>
                </a:moveTo>
                <a:cubicBezTo>
                  <a:pt x="-30352" y="208545"/>
                  <a:pt x="111179" y="-17573"/>
                  <a:pt x="357508" y="0"/>
                </a:cubicBezTo>
                <a:cubicBezTo>
                  <a:pt x="522200" y="-27105"/>
                  <a:pt x="859015" y="44645"/>
                  <a:pt x="998546" y="0"/>
                </a:cubicBezTo>
                <a:cubicBezTo>
                  <a:pt x="1138077" y="-44645"/>
                  <a:pt x="1408666" y="29442"/>
                  <a:pt x="1595375" y="0"/>
                </a:cubicBezTo>
                <a:cubicBezTo>
                  <a:pt x="1782084" y="-29442"/>
                  <a:pt x="1925404" y="19368"/>
                  <a:pt x="2015365" y="0"/>
                </a:cubicBezTo>
                <a:cubicBezTo>
                  <a:pt x="2105326" y="-19368"/>
                  <a:pt x="2388668" y="76787"/>
                  <a:pt x="2656404" y="0"/>
                </a:cubicBezTo>
                <a:cubicBezTo>
                  <a:pt x="2924140" y="-76787"/>
                  <a:pt x="2970683" y="41849"/>
                  <a:pt x="3209023" y="0"/>
                </a:cubicBezTo>
                <a:cubicBezTo>
                  <a:pt x="3447363" y="-41849"/>
                  <a:pt x="3513090" y="9026"/>
                  <a:pt x="3629013" y="0"/>
                </a:cubicBezTo>
                <a:cubicBezTo>
                  <a:pt x="3744936" y="-9026"/>
                  <a:pt x="3942708" y="43982"/>
                  <a:pt x="4093213" y="0"/>
                </a:cubicBezTo>
                <a:cubicBezTo>
                  <a:pt x="4243718" y="-43982"/>
                  <a:pt x="4597401" y="8799"/>
                  <a:pt x="4778461" y="0"/>
                </a:cubicBezTo>
                <a:cubicBezTo>
                  <a:pt x="4973410" y="-3745"/>
                  <a:pt x="5148262" y="169259"/>
                  <a:pt x="5135969" y="357508"/>
                </a:cubicBezTo>
                <a:cubicBezTo>
                  <a:pt x="5150042" y="520610"/>
                  <a:pt x="5119835" y="646335"/>
                  <a:pt x="5135969" y="834171"/>
                </a:cubicBezTo>
                <a:cubicBezTo>
                  <a:pt x="5152103" y="1022007"/>
                  <a:pt x="5108028" y="1145325"/>
                  <a:pt x="5135969" y="1339434"/>
                </a:cubicBezTo>
                <a:cubicBezTo>
                  <a:pt x="5163910" y="1533543"/>
                  <a:pt x="5096440" y="1636654"/>
                  <a:pt x="5135969" y="1787498"/>
                </a:cubicBezTo>
                <a:cubicBezTo>
                  <a:pt x="5172222" y="1983635"/>
                  <a:pt x="4989406" y="2172469"/>
                  <a:pt x="4778461" y="2145006"/>
                </a:cubicBezTo>
                <a:cubicBezTo>
                  <a:pt x="4630449" y="2160470"/>
                  <a:pt x="4325068" y="2117084"/>
                  <a:pt x="4181632" y="2145006"/>
                </a:cubicBezTo>
                <a:cubicBezTo>
                  <a:pt x="4038196" y="2172928"/>
                  <a:pt x="3846309" y="2121394"/>
                  <a:pt x="3761642" y="2145006"/>
                </a:cubicBezTo>
                <a:cubicBezTo>
                  <a:pt x="3676975" y="2168618"/>
                  <a:pt x="3493440" y="2096462"/>
                  <a:pt x="3297442" y="2145006"/>
                </a:cubicBezTo>
                <a:cubicBezTo>
                  <a:pt x="3101444" y="2193550"/>
                  <a:pt x="2953060" y="2101797"/>
                  <a:pt x="2744823" y="2145006"/>
                </a:cubicBezTo>
                <a:cubicBezTo>
                  <a:pt x="2536586" y="2188215"/>
                  <a:pt x="2434564" y="2111335"/>
                  <a:pt x="2236413" y="2145006"/>
                </a:cubicBezTo>
                <a:cubicBezTo>
                  <a:pt x="2038262" y="2178677"/>
                  <a:pt x="1979575" y="2107519"/>
                  <a:pt x="1728003" y="2145006"/>
                </a:cubicBezTo>
                <a:cubicBezTo>
                  <a:pt x="1476431" y="2182493"/>
                  <a:pt x="1332995" y="2111306"/>
                  <a:pt x="1086965" y="2145006"/>
                </a:cubicBezTo>
                <a:cubicBezTo>
                  <a:pt x="840935" y="2178706"/>
                  <a:pt x="597756" y="2106884"/>
                  <a:pt x="357508" y="2145006"/>
                </a:cubicBezTo>
                <a:cubicBezTo>
                  <a:pt x="172146" y="2144403"/>
                  <a:pt x="-6587" y="1964864"/>
                  <a:pt x="0" y="1787498"/>
                </a:cubicBezTo>
                <a:cubicBezTo>
                  <a:pt x="-44318" y="1632674"/>
                  <a:pt x="7486" y="1502617"/>
                  <a:pt x="0" y="1310835"/>
                </a:cubicBezTo>
                <a:cubicBezTo>
                  <a:pt x="-7486" y="1119053"/>
                  <a:pt x="26212" y="1035572"/>
                  <a:pt x="0" y="877071"/>
                </a:cubicBezTo>
                <a:cubicBezTo>
                  <a:pt x="-26212" y="718570"/>
                  <a:pt x="33384" y="552995"/>
                  <a:pt x="0" y="357508"/>
                </a:cubicBezTo>
                <a:close/>
              </a:path>
            </a:pathLst>
          </a:custGeom>
          <a:noFill/>
          <a:ln w="38100">
            <a:extLst>
              <a:ext uri="{C807C97D-BFC1-408E-A445-0C87EB9F89A2}">
                <ask:lineSketchStyleProps xmlns:ask="http://schemas.microsoft.com/office/drawing/2018/sketchyshapes" sd="96015147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ZA"/>
          </a:p>
        </p:txBody>
      </p:sp>
      <p:pic>
        <p:nvPicPr>
          <p:cNvPr id="5" name="Picture 4">
            <a:extLst>
              <a:ext uri="{FF2B5EF4-FFF2-40B4-BE49-F238E27FC236}">
                <a16:creationId xmlns:a16="http://schemas.microsoft.com/office/drawing/2014/main" id="{6FEDF1C3-031E-6FCB-34D7-62A35AE27A80}"/>
              </a:ext>
            </a:extLst>
          </p:cNvPr>
          <p:cNvPicPr>
            <a:picLocks noChangeAspect="1"/>
          </p:cNvPicPr>
          <p:nvPr/>
        </p:nvPicPr>
        <p:blipFill>
          <a:blip r:embed="rId4" cstate="hqprint">
            <a:extLst>
              <a:ext uri="{28A0092B-C50C-407E-A947-70E740481C1C}">
                <a14:useLocalDpi xmlns:a14="http://schemas.microsoft.com/office/drawing/2010/main"/>
              </a:ext>
            </a:extLst>
          </a:blip>
          <a:srcRect r="74654" b="-379"/>
          <a:stretch/>
        </p:blipFill>
        <p:spPr>
          <a:xfrm>
            <a:off x="8717495" y="5769114"/>
            <a:ext cx="3112838" cy="554748"/>
          </a:xfrm>
          <a:prstGeom prst="rect">
            <a:avLst/>
          </a:prstGeom>
        </p:spPr>
        <p:style>
          <a:lnRef idx="1">
            <a:schemeClr val="accent1"/>
          </a:lnRef>
          <a:fillRef idx="3">
            <a:schemeClr val="accent1"/>
          </a:fillRef>
          <a:effectRef idx="2">
            <a:schemeClr val="accent1"/>
          </a:effectRef>
          <a:fontRef idx="minor">
            <a:schemeClr val="lt1"/>
          </a:fontRef>
        </p:style>
      </p:pic>
    </p:spTree>
    <p:extLst>
      <p:ext uri="{BB962C8B-B14F-4D97-AF65-F5344CB8AC3E}">
        <p14:creationId xmlns:p14="http://schemas.microsoft.com/office/powerpoint/2010/main" val="342768712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5" name="Picture 4" descr="Back shot of a row of graduates">
            <a:extLst>
              <a:ext uri="{FF2B5EF4-FFF2-40B4-BE49-F238E27FC236}">
                <a16:creationId xmlns:a16="http://schemas.microsoft.com/office/drawing/2014/main" id="{C6410A00-A31E-E662-2AC0-69D75E81F3D8}"/>
              </a:ext>
            </a:extLst>
          </p:cNvPr>
          <p:cNvPicPr>
            <a:picLocks noChangeAspect="1"/>
          </p:cNvPicPr>
          <p:nvPr/>
        </p:nvPicPr>
        <p:blipFill>
          <a:blip r:embed="rId3">
            <a:alphaModFix amt="50000"/>
          </a:blip>
          <a:srcRect t="7054" b="8676"/>
          <a:stretch/>
        </p:blipFill>
        <p:spPr>
          <a:xfrm>
            <a:off x="20" y="10"/>
            <a:ext cx="12191979" cy="6857990"/>
          </a:xfrm>
          <a:prstGeom prst="rect">
            <a:avLst/>
          </a:prstGeom>
        </p:spPr>
      </p:pic>
      <p:sp>
        <p:nvSpPr>
          <p:cNvPr id="2" name="Title 1">
            <a:extLst>
              <a:ext uri="{FF2B5EF4-FFF2-40B4-BE49-F238E27FC236}">
                <a16:creationId xmlns:a16="http://schemas.microsoft.com/office/drawing/2014/main" id="{67E43765-1418-7698-0410-3172A3E215AC}"/>
              </a:ext>
            </a:extLst>
          </p:cNvPr>
          <p:cNvSpPr>
            <a:spLocks noGrp="1"/>
          </p:cNvSpPr>
          <p:nvPr>
            <p:ph type="title"/>
          </p:nvPr>
        </p:nvSpPr>
        <p:spPr>
          <a:xfrm>
            <a:off x="838200" y="448721"/>
            <a:ext cx="4707671" cy="1225650"/>
          </a:xfrm>
        </p:spPr>
        <p:txBody>
          <a:bodyPr anchor="b">
            <a:normAutofit/>
          </a:bodyPr>
          <a:lstStyle/>
          <a:p>
            <a:r>
              <a:rPr lang="en-US" sz="3800">
                <a:solidFill>
                  <a:schemeClr val="bg1"/>
                </a:solidFill>
              </a:rPr>
              <a:t>Graduation Ceremony </a:t>
            </a:r>
            <a:endParaRPr lang="en-ZA" sz="3800">
              <a:solidFill>
                <a:schemeClr val="bg1"/>
              </a:solidFill>
            </a:endParaRPr>
          </a:p>
        </p:txBody>
      </p:sp>
      <p:cxnSp>
        <p:nvCxnSpPr>
          <p:cNvPr id="33" name="Straight Connector 3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descr="A close up of a logo&#10;&#10;Description automatically generated">
            <a:extLst>
              <a:ext uri="{FF2B5EF4-FFF2-40B4-BE49-F238E27FC236}">
                <a16:creationId xmlns:a16="http://schemas.microsoft.com/office/drawing/2014/main" id="{192289C0-93CD-02BB-271C-D520BB9614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9337" y="2450990"/>
            <a:ext cx="5666547" cy="2564114"/>
          </a:xfrm>
          <a:prstGeom prst="rect">
            <a:avLst/>
          </a:prstGeom>
        </p:spPr>
      </p:pic>
      <p:sp>
        <p:nvSpPr>
          <p:cNvPr id="3" name="Content Placeholder 2">
            <a:extLst>
              <a:ext uri="{FF2B5EF4-FFF2-40B4-BE49-F238E27FC236}">
                <a16:creationId xmlns:a16="http://schemas.microsoft.com/office/drawing/2014/main" id="{07D78758-717C-993A-1F76-9B95A2BFD142}"/>
              </a:ext>
            </a:extLst>
          </p:cNvPr>
          <p:cNvSpPr>
            <a:spLocks noGrp="1"/>
          </p:cNvSpPr>
          <p:nvPr>
            <p:ph idx="1"/>
          </p:nvPr>
        </p:nvSpPr>
        <p:spPr>
          <a:xfrm>
            <a:off x="897769" y="1909192"/>
            <a:ext cx="4586513" cy="3647710"/>
          </a:xfrm>
        </p:spPr>
        <p:txBody>
          <a:bodyPr>
            <a:normAutofit/>
          </a:bodyPr>
          <a:lstStyle/>
          <a:p>
            <a:pPr marL="0" indent="0">
              <a:buNone/>
            </a:pPr>
            <a:endParaRPr lang="en-US" sz="2000">
              <a:solidFill>
                <a:schemeClr val="bg1"/>
              </a:solidFill>
            </a:endParaRPr>
          </a:p>
          <a:p>
            <a:pPr marL="0" indent="0">
              <a:buNone/>
            </a:pPr>
            <a:endParaRPr lang="en-US" sz="2000">
              <a:solidFill>
                <a:schemeClr val="bg1"/>
              </a:solidFill>
            </a:endParaRPr>
          </a:p>
          <a:p>
            <a:pPr marL="0" indent="0">
              <a:buNone/>
            </a:pPr>
            <a:endParaRPr lang="en-US" sz="2000">
              <a:solidFill>
                <a:schemeClr val="bg1"/>
              </a:solidFill>
            </a:endParaRPr>
          </a:p>
          <a:p>
            <a:pPr marL="0" indent="0">
              <a:buNone/>
            </a:pPr>
            <a:endParaRPr lang="en-US" sz="2000">
              <a:solidFill>
                <a:schemeClr val="bg1"/>
              </a:solidFill>
            </a:endParaRPr>
          </a:p>
          <a:p>
            <a:pPr marL="0" indent="0">
              <a:buNone/>
            </a:pPr>
            <a:r>
              <a:rPr lang="en-US" sz="2000">
                <a:solidFill>
                  <a:schemeClr val="bg1"/>
                </a:solidFill>
                <a:hlinkClick r:id="rId5"/>
              </a:rPr>
              <a:t>Graduation Ceremony 10 March 2025</a:t>
            </a:r>
            <a:endParaRPr lang="en-US" sz="2000">
              <a:solidFill>
                <a:schemeClr val="bg1"/>
              </a:solidFill>
            </a:endParaRPr>
          </a:p>
        </p:txBody>
      </p:sp>
    </p:spTree>
    <p:extLst>
      <p:ext uri="{BB962C8B-B14F-4D97-AF65-F5344CB8AC3E}">
        <p14:creationId xmlns:p14="http://schemas.microsoft.com/office/powerpoint/2010/main" val="3028350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139D5-817B-1C76-DC7D-5207CD49F4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575448-8BE8-524F-5C98-23B38D2ED4C4}"/>
              </a:ext>
            </a:extLst>
          </p:cNvPr>
          <p:cNvSpPr txBox="1">
            <a:spLocks/>
          </p:cNvSpPr>
          <p:nvPr/>
        </p:nvSpPr>
        <p:spPr>
          <a:xfrm>
            <a:off x="643465" y="175107"/>
            <a:ext cx="10307821" cy="161508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n-US" b="1"/>
              <a:t>MANUAL</a:t>
            </a:r>
            <a:r>
              <a:rPr lang="en-US"/>
              <a:t> Seat Allocation</a:t>
            </a:r>
          </a:p>
        </p:txBody>
      </p:sp>
      <p:sp>
        <p:nvSpPr>
          <p:cNvPr id="4" name="Text Placeholder 3">
            <a:extLst>
              <a:ext uri="{FF2B5EF4-FFF2-40B4-BE49-F238E27FC236}">
                <a16:creationId xmlns:a16="http://schemas.microsoft.com/office/drawing/2014/main" id="{C1335ECF-45F3-55BF-5347-768644F73BA8}"/>
              </a:ext>
            </a:extLst>
          </p:cNvPr>
          <p:cNvSpPr txBox="1">
            <a:spLocks/>
          </p:cNvSpPr>
          <p:nvPr/>
        </p:nvSpPr>
        <p:spPr>
          <a:xfrm>
            <a:off x="470731" y="2924175"/>
            <a:ext cx="3517567" cy="3200177"/>
          </a:xfrm>
          <a:prstGeom prst="rect">
            <a:avLst/>
          </a:prstGeom>
        </p:spPr>
        <p:txBody>
          <a:bodyPr>
            <a:no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lnSpc>
                <a:spcPct val="100000"/>
              </a:lnSpc>
            </a:pPr>
            <a:r>
              <a:rPr lang="en-US" sz="2800"/>
              <a:t>Doctoral Graduates</a:t>
            </a:r>
          </a:p>
          <a:p>
            <a:pPr>
              <a:lnSpc>
                <a:spcPct val="100000"/>
              </a:lnSpc>
            </a:pPr>
            <a:r>
              <a:rPr lang="en-US" sz="2800"/>
              <a:t>Graduates with Disabilities</a:t>
            </a:r>
          </a:p>
          <a:p>
            <a:pPr>
              <a:lnSpc>
                <a:spcPct val="100000"/>
              </a:lnSpc>
            </a:pPr>
            <a:endParaRPr lang="en-US" sz="2800"/>
          </a:p>
        </p:txBody>
      </p:sp>
      <p:pic>
        <p:nvPicPr>
          <p:cNvPr id="6" name="Picture 5">
            <a:extLst>
              <a:ext uri="{FF2B5EF4-FFF2-40B4-BE49-F238E27FC236}">
                <a16:creationId xmlns:a16="http://schemas.microsoft.com/office/drawing/2014/main" id="{1827A870-5D0D-408E-D35A-6068DC905696}"/>
              </a:ext>
            </a:extLst>
          </p:cNvPr>
          <p:cNvPicPr>
            <a:picLocks noChangeAspect="1"/>
          </p:cNvPicPr>
          <p:nvPr/>
        </p:nvPicPr>
        <p:blipFill>
          <a:blip r:embed="rId3"/>
          <a:srcRect b="28681"/>
          <a:stretch/>
        </p:blipFill>
        <p:spPr>
          <a:xfrm>
            <a:off x="3988298" y="2470074"/>
            <a:ext cx="6925671" cy="3200177"/>
          </a:xfrm>
          <a:prstGeom prst="rect">
            <a:avLst/>
          </a:prstGeom>
          <a:ln>
            <a:solidFill>
              <a:schemeClr val="tx1"/>
            </a:solidFill>
          </a:ln>
        </p:spPr>
      </p:pic>
      <p:pic>
        <p:nvPicPr>
          <p:cNvPr id="5" name="Picture 4">
            <a:extLst>
              <a:ext uri="{FF2B5EF4-FFF2-40B4-BE49-F238E27FC236}">
                <a16:creationId xmlns:a16="http://schemas.microsoft.com/office/drawing/2014/main" id="{C7D00F44-0000-3248-3B7A-837F4AFA1D0D}"/>
              </a:ext>
            </a:extLst>
          </p:cNvPr>
          <p:cNvPicPr>
            <a:picLocks noChangeAspect="1"/>
          </p:cNvPicPr>
          <p:nvPr/>
        </p:nvPicPr>
        <p:blipFill>
          <a:blip r:embed="rId4" cstate="hqprint">
            <a:extLst>
              <a:ext uri="{28A0092B-C50C-407E-A947-70E740481C1C}">
                <a14:useLocalDpi xmlns:a14="http://schemas.microsoft.com/office/drawing/2010/main"/>
              </a:ext>
            </a:extLst>
          </a:blip>
          <a:srcRect r="74654" b="-379"/>
          <a:stretch/>
        </p:blipFill>
        <p:spPr>
          <a:xfrm>
            <a:off x="8717495" y="5769114"/>
            <a:ext cx="3112838" cy="554748"/>
          </a:xfrm>
          <a:prstGeom prst="rect">
            <a:avLst/>
          </a:prstGeom>
        </p:spPr>
        <p:style>
          <a:lnRef idx="1">
            <a:schemeClr val="accent1"/>
          </a:lnRef>
          <a:fillRef idx="3">
            <a:schemeClr val="accent1"/>
          </a:fillRef>
          <a:effectRef idx="2">
            <a:schemeClr val="accent1"/>
          </a:effectRef>
          <a:fontRef idx="minor">
            <a:schemeClr val="lt1"/>
          </a:fontRef>
        </p:style>
      </p:pic>
    </p:spTree>
    <p:extLst>
      <p:ext uri="{BB962C8B-B14F-4D97-AF65-F5344CB8AC3E}">
        <p14:creationId xmlns:p14="http://schemas.microsoft.com/office/powerpoint/2010/main" val="186877791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2A92C-FCB3-B8AF-B28C-BF0161917E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0C11FC-2B3A-4C8B-6EDE-BE7B3084DF45}"/>
              </a:ext>
            </a:extLst>
          </p:cNvPr>
          <p:cNvSpPr txBox="1">
            <a:spLocks/>
          </p:cNvSpPr>
          <p:nvPr/>
        </p:nvSpPr>
        <p:spPr>
          <a:xfrm>
            <a:off x="848274" y="168104"/>
            <a:ext cx="10169138" cy="91452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n-US" b="1"/>
              <a:t>Sequence of Graduate Procession</a:t>
            </a:r>
            <a:endParaRPr lang="en-US"/>
          </a:p>
        </p:txBody>
      </p:sp>
      <p:pic>
        <p:nvPicPr>
          <p:cNvPr id="8" name="Picture 7">
            <a:extLst>
              <a:ext uri="{FF2B5EF4-FFF2-40B4-BE49-F238E27FC236}">
                <a16:creationId xmlns:a16="http://schemas.microsoft.com/office/drawing/2014/main" id="{36705B59-3B9C-3A67-1449-A4A0BA78149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rcRect l="15194" t="-55" r="-25048" b="-7186"/>
          <a:stretch/>
        </p:blipFill>
        <p:spPr>
          <a:xfrm>
            <a:off x="4526948" y="1411025"/>
            <a:ext cx="7487843" cy="4391386"/>
          </a:xfrm>
          <a:prstGeom prst="ellipse">
            <a:avLst/>
          </a:prstGeom>
          <a:ln>
            <a:noFill/>
          </a:ln>
          <a:effectLst>
            <a:softEdge rad="112500"/>
          </a:effectLst>
        </p:spPr>
      </p:pic>
      <p:sp>
        <p:nvSpPr>
          <p:cNvPr id="7" name="Text Placeholder 3">
            <a:extLst>
              <a:ext uri="{FF2B5EF4-FFF2-40B4-BE49-F238E27FC236}">
                <a16:creationId xmlns:a16="http://schemas.microsoft.com/office/drawing/2014/main" id="{D8635EAD-A247-E99F-3A35-1A87AC63862A}"/>
              </a:ext>
            </a:extLst>
          </p:cNvPr>
          <p:cNvSpPr txBox="1">
            <a:spLocks/>
          </p:cNvSpPr>
          <p:nvPr/>
        </p:nvSpPr>
        <p:spPr>
          <a:xfrm>
            <a:off x="341305" y="1829766"/>
            <a:ext cx="4185643" cy="1465701"/>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1800" kern="1200">
                <a:solidFill>
                  <a:srgbClr val="FFFFFF"/>
                </a:solidFill>
                <a:latin typeface="+mn-lt"/>
                <a:ea typeface="+mn-ea"/>
                <a:cs typeface="+mn-cs"/>
              </a:defRPr>
            </a:lvl1pPr>
            <a:lvl2pPr marL="457200"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200"/>
              </a:spcBef>
              <a:spcAft>
                <a:spcPts val="400"/>
              </a:spcAft>
              <a:buClrTx/>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nSpc>
                <a:spcPct val="100000"/>
              </a:lnSpc>
            </a:pPr>
            <a:r>
              <a:rPr lang="en-US" sz="2800">
                <a:solidFill>
                  <a:schemeClr val="tx1"/>
                </a:solidFill>
              </a:rPr>
              <a:t>More than one sequence can be allocated per Qualification OR</a:t>
            </a:r>
          </a:p>
        </p:txBody>
      </p:sp>
      <p:sp>
        <p:nvSpPr>
          <p:cNvPr id="17" name="Rectangle: Rounded Corners 16">
            <a:extLst>
              <a:ext uri="{FF2B5EF4-FFF2-40B4-BE49-F238E27FC236}">
                <a16:creationId xmlns:a16="http://schemas.microsoft.com/office/drawing/2014/main" id="{21696721-5A7C-89F4-AB6D-AC4237302FCC}"/>
              </a:ext>
            </a:extLst>
          </p:cNvPr>
          <p:cNvSpPr/>
          <p:nvPr/>
        </p:nvSpPr>
        <p:spPr>
          <a:xfrm>
            <a:off x="4897530" y="2566132"/>
            <a:ext cx="5533010" cy="1419447"/>
          </a:xfrm>
          <a:custGeom>
            <a:avLst/>
            <a:gdLst>
              <a:gd name="connsiteX0" fmla="*/ 0 w 5533010"/>
              <a:gd name="connsiteY0" fmla="*/ 236579 h 1419447"/>
              <a:gd name="connsiteX1" fmla="*/ 236579 w 5533010"/>
              <a:gd name="connsiteY1" fmla="*/ 0 h 1419447"/>
              <a:gd name="connsiteX2" fmla="*/ 697588 w 5533010"/>
              <a:gd name="connsiteY2" fmla="*/ 0 h 1419447"/>
              <a:gd name="connsiteX3" fmla="*/ 1209195 w 5533010"/>
              <a:gd name="connsiteY3" fmla="*/ 0 h 1419447"/>
              <a:gd name="connsiteX4" fmla="*/ 1619605 w 5533010"/>
              <a:gd name="connsiteY4" fmla="*/ 0 h 1419447"/>
              <a:gd name="connsiteX5" fmla="*/ 2283008 w 5533010"/>
              <a:gd name="connsiteY5" fmla="*/ 0 h 1419447"/>
              <a:gd name="connsiteX6" fmla="*/ 2895812 w 5533010"/>
              <a:gd name="connsiteY6" fmla="*/ 0 h 1419447"/>
              <a:gd name="connsiteX7" fmla="*/ 3508617 w 5533010"/>
              <a:gd name="connsiteY7" fmla="*/ 0 h 1419447"/>
              <a:gd name="connsiteX8" fmla="*/ 4020224 w 5533010"/>
              <a:gd name="connsiteY8" fmla="*/ 0 h 1419447"/>
              <a:gd name="connsiteX9" fmla="*/ 4683627 w 5533010"/>
              <a:gd name="connsiteY9" fmla="*/ 0 h 1419447"/>
              <a:gd name="connsiteX10" fmla="*/ 5296431 w 5533010"/>
              <a:gd name="connsiteY10" fmla="*/ 0 h 1419447"/>
              <a:gd name="connsiteX11" fmla="*/ 5533010 w 5533010"/>
              <a:gd name="connsiteY11" fmla="*/ 236579 h 1419447"/>
              <a:gd name="connsiteX12" fmla="*/ 5533010 w 5533010"/>
              <a:gd name="connsiteY12" fmla="*/ 728649 h 1419447"/>
              <a:gd name="connsiteX13" fmla="*/ 5533010 w 5533010"/>
              <a:gd name="connsiteY13" fmla="*/ 1182868 h 1419447"/>
              <a:gd name="connsiteX14" fmla="*/ 5296431 w 5533010"/>
              <a:gd name="connsiteY14" fmla="*/ 1419447 h 1419447"/>
              <a:gd name="connsiteX15" fmla="*/ 4835422 w 5533010"/>
              <a:gd name="connsiteY15" fmla="*/ 1419447 h 1419447"/>
              <a:gd name="connsiteX16" fmla="*/ 4222618 w 5533010"/>
              <a:gd name="connsiteY16" fmla="*/ 1419447 h 1419447"/>
              <a:gd name="connsiteX17" fmla="*/ 3761609 w 5533010"/>
              <a:gd name="connsiteY17" fmla="*/ 1419447 h 1419447"/>
              <a:gd name="connsiteX18" fmla="*/ 3351199 w 5533010"/>
              <a:gd name="connsiteY18" fmla="*/ 1419447 h 1419447"/>
              <a:gd name="connsiteX19" fmla="*/ 2940789 w 5533010"/>
              <a:gd name="connsiteY19" fmla="*/ 1419447 h 1419447"/>
              <a:gd name="connsiteX20" fmla="*/ 2378583 w 5533010"/>
              <a:gd name="connsiteY20" fmla="*/ 1419447 h 1419447"/>
              <a:gd name="connsiteX21" fmla="*/ 1715180 w 5533010"/>
              <a:gd name="connsiteY21" fmla="*/ 1419447 h 1419447"/>
              <a:gd name="connsiteX22" fmla="*/ 1304770 w 5533010"/>
              <a:gd name="connsiteY22" fmla="*/ 1419447 h 1419447"/>
              <a:gd name="connsiteX23" fmla="*/ 793163 w 5533010"/>
              <a:gd name="connsiteY23" fmla="*/ 1419447 h 1419447"/>
              <a:gd name="connsiteX24" fmla="*/ 236579 w 5533010"/>
              <a:gd name="connsiteY24" fmla="*/ 1419447 h 1419447"/>
              <a:gd name="connsiteX25" fmla="*/ 0 w 5533010"/>
              <a:gd name="connsiteY25" fmla="*/ 1182868 h 1419447"/>
              <a:gd name="connsiteX26" fmla="*/ 0 w 5533010"/>
              <a:gd name="connsiteY26" fmla="*/ 700261 h 1419447"/>
              <a:gd name="connsiteX27" fmla="*/ 0 w 5533010"/>
              <a:gd name="connsiteY27" fmla="*/ 236579 h 1419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33010" h="1419447" extrusionOk="0">
                <a:moveTo>
                  <a:pt x="0" y="236579"/>
                </a:moveTo>
                <a:cubicBezTo>
                  <a:pt x="1274" y="89748"/>
                  <a:pt x="76017" y="16448"/>
                  <a:pt x="236579" y="0"/>
                </a:cubicBezTo>
                <a:cubicBezTo>
                  <a:pt x="368762" y="-15620"/>
                  <a:pt x="540641" y="39548"/>
                  <a:pt x="697588" y="0"/>
                </a:cubicBezTo>
                <a:cubicBezTo>
                  <a:pt x="854535" y="-39548"/>
                  <a:pt x="985071" y="24431"/>
                  <a:pt x="1209195" y="0"/>
                </a:cubicBezTo>
                <a:cubicBezTo>
                  <a:pt x="1433319" y="-24431"/>
                  <a:pt x="1468514" y="26250"/>
                  <a:pt x="1619605" y="0"/>
                </a:cubicBezTo>
                <a:cubicBezTo>
                  <a:pt x="1770696" y="-26250"/>
                  <a:pt x="2093104" y="69005"/>
                  <a:pt x="2283008" y="0"/>
                </a:cubicBezTo>
                <a:cubicBezTo>
                  <a:pt x="2472912" y="-69005"/>
                  <a:pt x="2653069" y="6592"/>
                  <a:pt x="2895812" y="0"/>
                </a:cubicBezTo>
                <a:cubicBezTo>
                  <a:pt x="3138555" y="-6592"/>
                  <a:pt x="3311240" y="3974"/>
                  <a:pt x="3508617" y="0"/>
                </a:cubicBezTo>
                <a:cubicBezTo>
                  <a:pt x="3705995" y="-3974"/>
                  <a:pt x="3833216" y="6505"/>
                  <a:pt x="4020224" y="0"/>
                </a:cubicBezTo>
                <a:cubicBezTo>
                  <a:pt x="4207232" y="-6505"/>
                  <a:pt x="4489189" y="43413"/>
                  <a:pt x="4683627" y="0"/>
                </a:cubicBezTo>
                <a:cubicBezTo>
                  <a:pt x="4878065" y="-43413"/>
                  <a:pt x="5063960" y="14624"/>
                  <a:pt x="5296431" y="0"/>
                </a:cubicBezTo>
                <a:cubicBezTo>
                  <a:pt x="5418836" y="24725"/>
                  <a:pt x="5511840" y="99116"/>
                  <a:pt x="5533010" y="236579"/>
                </a:cubicBezTo>
                <a:cubicBezTo>
                  <a:pt x="5589416" y="451727"/>
                  <a:pt x="5506527" y="627705"/>
                  <a:pt x="5533010" y="728649"/>
                </a:cubicBezTo>
                <a:cubicBezTo>
                  <a:pt x="5559493" y="829593"/>
                  <a:pt x="5504230" y="1063572"/>
                  <a:pt x="5533010" y="1182868"/>
                </a:cubicBezTo>
                <a:cubicBezTo>
                  <a:pt x="5524566" y="1304116"/>
                  <a:pt x="5406671" y="1447890"/>
                  <a:pt x="5296431" y="1419447"/>
                </a:cubicBezTo>
                <a:cubicBezTo>
                  <a:pt x="5116506" y="1452183"/>
                  <a:pt x="4977596" y="1382506"/>
                  <a:pt x="4835422" y="1419447"/>
                </a:cubicBezTo>
                <a:cubicBezTo>
                  <a:pt x="4693248" y="1456388"/>
                  <a:pt x="4436889" y="1399481"/>
                  <a:pt x="4222618" y="1419447"/>
                </a:cubicBezTo>
                <a:cubicBezTo>
                  <a:pt x="4008347" y="1439413"/>
                  <a:pt x="3947156" y="1412372"/>
                  <a:pt x="3761609" y="1419447"/>
                </a:cubicBezTo>
                <a:cubicBezTo>
                  <a:pt x="3576062" y="1426522"/>
                  <a:pt x="3453375" y="1381619"/>
                  <a:pt x="3351199" y="1419447"/>
                </a:cubicBezTo>
                <a:cubicBezTo>
                  <a:pt x="3249023" y="1457275"/>
                  <a:pt x="3112194" y="1389640"/>
                  <a:pt x="2940789" y="1419447"/>
                </a:cubicBezTo>
                <a:cubicBezTo>
                  <a:pt x="2769384" y="1449254"/>
                  <a:pt x="2611239" y="1401455"/>
                  <a:pt x="2378583" y="1419447"/>
                </a:cubicBezTo>
                <a:cubicBezTo>
                  <a:pt x="2145927" y="1437439"/>
                  <a:pt x="1985525" y="1360216"/>
                  <a:pt x="1715180" y="1419447"/>
                </a:cubicBezTo>
                <a:cubicBezTo>
                  <a:pt x="1444835" y="1478678"/>
                  <a:pt x="1509075" y="1389453"/>
                  <a:pt x="1304770" y="1419447"/>
                </a:cubicBezTo>
                <a:cubicBezTo>
                  <a:pt x="1100465" y="1449441"/>
                  <a:pt x="1047865" y="1372511"/>
                  <a:pt x="793163" y="1419447"/>
                </a:cubicBezTo>
                <a:cubicBezTo>
                  <a:pt x="538461" y="1466383"/>
                  <a:pt x="379681" y="1382948"/>
                  <a:pt x="236579" y="1419447"/>
                </a:cubicBezTo>
                <a:cubicBezTo>
                  <a:pt x="79121" y="1421098"/>
                  <a:pt x="-18583" y="1306375"/>
                  <a:pt x="0" y="1182868"/>
                </a:cubicBezTo>
                <a:cubicBezTo>
                  <a:pt x="-57027" y="988440"/>
                  <a:pt x="25175" y="859378"/>
                  <a:pt x="0" y="700261"/>
                </a:cubicBezTo>
                <a:cubicBezTo>
                  <a:pt x="-25175" y="541144"/>
                  <a:pt x="51091" y="347733"/>
                  <a:pt x="0" y="236579"/>
                </a:cubicBezTo>
                <a:close/>
              </a:path>
            </a:pathLst>
          </a:custGeom>
          <a:noFill/>
          <a:ln w="57150">
            <a:solidFill>
              <a:srgbClr val="00B050"/>
            </a:solidFill>
            <a:extLst>
              <a:ext uri="{C807C97D-BFC1-408E-A445-0C87EB9F89A2}">
                <ask:lineSketchStyleProps xmlns:ask="http://schemas.microsoft.com/office/drawing/2018/sketchyshapes" sd="2092549518">
                  <a:prstGeom prst="roundRect">
                    <a:avLst>
                      <a:gd name="adj" fmla="val 166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ZA"/>
          </a:p>
        </p:txBody>
      </p:sp>
      <p:sp>
        <p:nvSpPr>
          <p:cNvPr id="18" name="Rectangle: Rounded Corners 17">
            <a:extLst>
              <a:ext uri="{FF2B5EF4-FFF2-40B4-BE49-F238E27FC236}">
                <a16:creationId xmlns:a16="http://schemas.microsoft.com/office/drawing/2014/main" id="{472FD0B4-178B-1E29-9726-72CA8941C9A6}"/>
              </a:ext>
            </a:extLst>
          </p:cNvPr>
          <p:cNvSpPr/>
          <p:nvPr/>
        </p:nvSpPr>
        <p:spPr>
          <a:xfrm>
            <a:off x="9239692" y="4066221"/>
            <a:ext cx="1190848" cy="1344119"/>
          </a:xfrm>
          <a:custGeom>
            <a:avLst/>
            <a:gdLst>
              <a:gd name="connsiteX0" fmla="*/ 0 w 1190848"/>
              <a:gd name="connsiteY0" fmla="*/ 198479 h 1344119"/>
              <a:gd name="connsiteX1" fmla="*/ 198479 w 1190848"/>
              <a:gd name="connsiteY1" fmla="*/ 0 h 1344119"/>
              <a:gd name="connsiteX2" fmla="*/ 611302 w 1190848"/>
              <a:gd name="connsiteY2" fmla="*/ 0 h 1344119"/>
              <a:gd name="connsiteX3" fmla="*/ 992369 w 1190848"/>
              <a:gd name="connsiteY3" fmla="*/ 0 h 1344119"/>
              <a:gd name="connsiteX4" fmla="*/ 1190848 w 1190848"/>
              <a:gd name="connsiteY4" fmla="*/ 198479 h 1344119"/>
              <a:gd name="connsiteX5" fmla="*/ 1190848 w 1190848"/>
              <a:gd name="connsiteY5" fmla="*/ 643645 h 1344119"/>
              <a:gd name="connsiteX6" fmla="*/ 1190848 w 1190848"/>
              <a:gd name="connsiteY6" fmla="*/ 1145640 h 1344119"/>
              <a:gd name="connsiteX7" fmla="*/ 992369 w 1190848"/>
              <a:gd name="connsiteY7" fmla="*/ 1344119 h 1344119"/>
              <a:gd name="connsiteX8" fmla="*/ 619241 w 1190848"/>
              <a:gd name="connsiteY8" fmla="*/ 1344119 h 1344119"/>
              <a:gd name="connsiteX9" fmla="*/ 198479 w 1190848"/>
              <a:gd name="connsiteY9" fmla="*/ 1344119 h 1344119"/>
              <a:gd name="connsiteX10" fmla="*/ 0 w 1190848"/>
              <a:gd name="connsiteY10" fmla="*/ 1145640 h 1344119"/>
              <a:gd name="connsiteX11" fmla="*/ 0 w 1190848"/>
              <a:gd name="connsiteY11" fmla="*/ 662588 h 1344119"/>
              <a:gd name="connsiteX12" fmla="*/ 0 w 1190848"/>
              <a:gd name="connsiteY12" fmla="*/ 198479 h 134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0848" h="1344119" extrusionOk="0">
                <a:moveTo>
                  <a:pt x="0" y="198479"/>
                </a:moveTo>
                <a:cubicBezTo>
                  <a:pt x="3909" y="111388"/>
                  <a:pt x="72528" y="3158"/>
                  <a:pt x="198479" y="0"/>
                </a:cubicBezTo>
                <a:cubicBezTo>
                  <a:pt x="354367" y="-7367"/>
                  <a:pt x="442631" y="39429"/>
                  <a:pt x="611302" y="0"/>
                </a:cubicBezTo>
                <a:cubicBezTo>
                  <a:pt x="779973" y="-39429"/>
                  <a:pt x="819988" y="21639"/>
                  <a:pt x="992369" y="0"/>
                </a:cubicBezTo>
                <a:cubicBezTo>
                  <a:pt x="1099827" y="-5315"/>
                  <a:pt x="1159328" y="83152"/>
                  <a:pt x="1190848" y="198479"/>
                </a:cubicBezTo>
                <a:cubicBezTo>
                  <a:pt x="1212997" y="415127"/>
                  <a:pt x="1181145" y="554430"/>
                  <a:pt x="1190848" y="643645"/>
                </a:cubicBezTo>
                <a:cubicBezTo>
                  <a:pt x="1200551" y="732860"/>
                  <a:pt x="1160279" y="952157"/>
                  <a:pt x="1190848" y="1145640"/>
                </a:cubicBezTo>
                <a:cubicBezTo>
                  <a:pt x="1193662" y="1281991"/>
                  <a:pt x="1126898" y="1352458"/>
                  <a:pt x="992369" y="1344119"/>
                </a:cubicBezTo>
                <a:cubicBezTo>
                  <a:pt x="830566" y="1363945"/>
                  <a:pt x="733523" y="1308439"/>
                  <a:pt x="619241" y="1344119"/>
                </a:cubicBezTo>
                <a:cubicBezTo>
                  <a:pt x="504959" y="1379799"/>
                  <a:pt x="345391" y="1295504"/>
                  <a:pt x="198479" y="1344119"/>
                </a:cubicBezTo>
                <a:cubicBezTo>
                  <a:pt x="110022" y="1341902"/>
                  <a:pt x="26830" y="1258752"/>
                  <a:pt x="0" y="1145640"/>
                </a:cubicBezTo>
                <a:cubicBezTo>
                  <a:pt x="-32609" y="998868"/>
                  <a:pt x="51966" y="894698"/>
                  <a:pt x="0" y="662588"/>
                </a:cubicBezTo>
                <a:cubicBezTo>
                  <a:pt x="-51966" y="430478"/>
                  <a:pt x="30308" y="430111"/>
                  <a:pt x="0" y="198479"/>
                </a:cubicBezTo>
                <a:close/>
              </a:path>
            </a:pathLst>
          </a:custGeom>
          <a:noFill/>
          <a:ln w="57150">
            <a:solidFill>
              <a:srgbClr val="0070C0"/>
            </a:solidFill>
            <a:extLst>
              <a:ext uri="{C807C97D-BFC1-408E-A445-0C87EB9F89A2}">
                <ask:lineSketchStyleProps xmlns:ask="http://schemas.microsoft.com/office/drawing/2018/sketchyshapes" sd="271140880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ZA"/>
          </a:p>
        </p:txBody>
      </p:sp>
      <p:sp>
        <p:nvSpPr>
          <p:cNvPr id="22" name="TextBox 21">
            <a:extLst>
              <a:ext uri="{FF2B5EF4-FFF2-40B4-BE49-F238E27FC236}">
                <a16:creationId xmlns:a16="http://schemas.microsoft.com/office/drawing/2014/main" id="{C35748B0-DB1D-F2B6-BB97-95C5AC4A964C}"/>
              </a:ext>
            </a:extLst>
          </p:cNvPr>
          <p:cNvSpPr txBox="1"/>
          <p:nvPr/>
        </p:nvSpPr>
        <p:spPr>
          <a:xfrm>
            <a:off x="341305" y="3514146"/>
            <a:ext cx="4185643" cy="1815882"/>
          </a:xfrm>
          <a:prstGeom prst="rect">
            <a:avLst/>
          </a:prstGeom>
          <a:noFill/>
        </p:spPr>
        <p:txBody>
          <a:bodyPr wrap="square">
            <a:spAutoFit/>
          </a:bodyPr>
          <a:lstStyle/>
          <a:p>
            <a:pPr>
              <a:lnSpc>
                <a:spcPct val="100000"/>
              </a:lnSpc>
            </a:pPr>
            <a:r>
              <a:rPr lang="en-US" sz="2800">
                <a:solidFill>
                  <a:schemeClr val="tx1"/>
                </a:solidFill>
              </a:rPr>
              <a:t>One sequence can be allocated to multiple qualification or approved qualifications</a:t>
            </a:r>
          </a:p>
        </p:txBody>
      </p:sp>
      <p:pic>
        <p:nvPicPr>
          <p:cNvPr id="4" name="Picture 3">
            <a:extLst>
              <a:ext uri="{FF2B5EF4-FFF2-40B4-BE49-F238E27FC236}">
                <a16:creationId xmlns:a16="http://schemas.microsoft.com/office/drawing/2014/main" id="{369E5BDC-6AB5-7527-11BC-2706D570D565}"/>
              </a:ext>
            </a:extLst>
          </p:cNvPr>
          <p:cNvPicPr>
            <a:picLocks noChangeAspect="1"/>
          </p:cNvPicPr>
          <p:nvPr/>
        </p:nvPicPr>
        <p:blipFill>
          <a:blip r:embed="rId5" cstate="hqprint">
            <a:extLst>
              <a:ext uri="{28A0092B-C50C-407E-A947-70E740481C1C}">
                <a14:useLocalDpi xmlns:a14="http://schemas.microsoft.com/office/drawing/2010/main"/>
              </a:ext>
            </a:extLst>
          </a:blip>
          <a:srcRect r="74654" b="-379"/>
          <a:stretch/>
        </p:blipFill>
        <p:spPr>
          <a:xfrm>
            <a:off x="8717495" y="5769114"/>
            <a:ext cx="3112838" cy="554748"/>
          </a:xfrm>
          <a:prstGeom prst="rect">
            <a:avLst/>
          </a:prstGeom>
        </p:spPr>
        <p:style>
          <a:lnRef idx="1">
            <a:schemeClr val="accent1"/>
          </a:lnRef>
          <a:fillRef idx="3">
            <a:schemeClr val="accent1"/>
          </a:fillRef>
          <a:effectRef idx="2">
            <a:schemeClr val="accent1"/>
          </a:effectRef>
          <a:fontRef idx="minor">
            <a:schemeClr val="lt1"/>
          </a:fontRef>
        </p:style>
      </p:pic>
    </p:spTree>
    <p:extLst>
      <p:ext uri="{BB962C8B-B14F-4D97-AF65-F5344CB8AC3E}">
        <p14:creationId xmlns:p14="http://schemas.microsoft.com/office/powerpoint/2010/main" val="4256865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7" grpId="0" animBg="1"/>
      <p:bldP spid="18" grpId="0" animBg="1"/>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97155-934F-B793-4A3D-1FE42033EA6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C4C254D-B2B4-1060-5FFA-953B40E256A0}"/>
              </a:ext>
            </a:extLst>
          </p:cNvPr>
          <p:cNvSpPr>
            <a:spLocks noGrp="1"/>
          </p:cNvSpPr>
          <p:nvPr>
            <p:ph type="title"/>
          </p:nvPr>
        </p:nvSpPr>
        <p:spPr>
          <a:xfrm>
            <a:off x="556847" y="259547"/>
            <a:ext cx="10515600" cy="1325563"/>
          </a:xfrm>
        </p:spPr>
        <p:txBody>
          <a:bodyPr/>
          <a:lstStyle/>
          <a:p>
            <a:pPr algn="ctr"/>
            <a:r>
              <a:rPr lang="en-US"/>
              <a:t>Allocation of Seats</a:t>
            </a:r>
            <a:endParaRPr lang="en-ZA"/>
          </a:p>
        </p:txBody>
      </p:sp>
      <p:pic>
        <p:nvPicPr>
          <p:cNvPr id="4" name="Picture 3">
            <a:extLst>
              <a:ext uri="{FF2B5EF4-FFF2-40B4-BE49-F238E27FC236}">
                <a16:creationId xmlns:a16="http://schemas.microsoft.com/office/drawing/2014/main" id="{DCA5F2CE-D089-68E2-5519-E0E2197908F1}"/>
              </a:ext>
            </a:extLst>
          </p:cNvPr>
          <p:cNvPicPr>
            <a:picLocks noChangeAspect="1"/>
          </p:cNvPicPr>
          <p:nvPr/>
        </p:nvPicPr>
        <p:blipFill>
          <a:blip r:embed="rId3"/>
          <a:stretch>
            <a:fillRect/>
          </a:stretch>
        </p:blipFill>
        <p:spPr>
          <a:xfrm>
            <a:off x="457609" y="2928484"/>
            <a:ext cx="10493677" cy="3116799"/>
          </a:xfrm>
          <a:prstGeom prst="rect">
            <a:avLst/>
          </a:prstGeom>
        </p:spPr>
      </p:pic>
      <p:sp>
        <p:nvSpPr>
          <p:cNvPr id="7" name="Speech Bubble: Rectangle with Corners Rounded 6">
            <a:extLst>
              <a:ext uri="{FF2B5EF4-FFF2-40B4-BE49-F238E27FC236}">
                <a16:creationId xmlns:a16="http://schemas.microsoft.com/office/drawing/2014/main" id="{1378A34C-AF9E-CB51-0228-8D6DAB7CE64B}"/>
              </a:ext>
            </a:extLst>
          </p:cNvPr>
          <p:cNvSpPr/>
          <p:nvPr/>
        </p:nvSpPr>
        <p:spPr>
          <a:xfrm>
            <a:off x="4423144" y="1586707"/>
            <a:ext cx="5752214" cy="2222205"/>
          </a:xfrm>
          <a:prstGeom prst="wedgeRoundRectCallout">
            <a:avLst>
              <a:gd name="adj1" fmla="val -21018"/>
              <a:gd name="adj2" fmla="val 7873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a:t>The seating layout is used to determine the numbering</a:t>
            </a:r>
            <a:endParaRPr lang="en-ZA" sz="3200"/>
          </a:p>
        </p:txBody>
      </p:sp>
      <p:sp>
        <p:nvSpPr>
          <p:cNvPr id="6" name="Rectangle: Rounded Corners 5">
            <a:extLst>
              <a:ext uri="{FF2B5EF4-FFF2-40B4-BE49-F238E27FC236}">
                <a16:creationId xmlns:a16="http://schemas.microsoft.com/office/drawing/2014/main" id="{231A7A81-EC93-BBF3-74B5-95111DDC075A}"/>
              </a:ext>
            </a:extLst>
          </p:cNvPr>
          <p:cNvSpPr/>
          <p:nvPr/>
        </p:nvSpPr>
        <p:spPr>
          <a:xfrm>
            <a:off x="723015" y="4668073"/>
            <a:ext cx="1392864" cy="1377209"/>
          </a:xfrm>
          <a:custGeom>
            <a:avLst/>
            <a:gdLst>
              <a:gd name="connsiteX0" fmla="*/ 0 w 1392864"/>
              <a:gd name="connsiteY0" fmla="*/ 229539 h 1377209"/>
              <a:gd name="connsiteX1" fmla="*/ 229539 w 1392864"/>
              <a:gd name="connsiteY1" fmla="*/ 0 h 1377209"/>
              <a:gd name="connsiteX2" fmla="*/ 677756 w 1392864"/>
              <a:gd name="connsiteY2" fmla="*/ 0 h 1377209"/>
              <a:gd name="connsiteX3" fmla="*/ 1163325 w 1392864"/>
              <a:gd name="connsiteY3" fmla="*/ 0 h 1377209"/>
              <a:gd name="connsiteX4" fmla="*/ 1392864 w 1392864"/>
              <a:gd name="connsiteY4" fmla="*/ 229539 h 1377209"/>
              <a:gd name="connsiteX5" fmla="*/ 1392864 w 1392864"/>
              <a:gd name="connsiteY5" fmla="*/ 688605 h 1377209"/>
              <a:gd name="connsiteX6" fmla="*/ 1392864 w 1392864"/>
              <a:gd name="connsiteY6" fmla="*/ 1147670 h 1377209"/>
              <a:gd name="connsiteX7" fmla="*/ 1163325 w 1392864"/>
              <a:gd name="connsiteY7" fmla="*/ 1377209 h 1377209"/>
              <a:gd name="connsiteX8" fmla="*/ 724446 w 1392864"/>
              <a:gd name="connsiteY8" fmla="*/ 1377209 h 1377209"/>
              <a:gd name="connsiteX9" fmla="*/ 229539 w 1392864"/>
              <a:gd name="connsiteY9" fmla="*/ 1377209 h 1377209"/>
              <a:gd name="connsiteX10" fmla="*/ 0 w 1392864"/>
              <a:gd name="connsiteY10" fmla="*/ 1147670 h 1377209"/>
              <a:gd name="connsiteX11" fmla="*/ 0 w 1392864"/>
              <a:gd name="connsiteY11" fmla="*/ 679423 h 1377209"/>
              <a:gd name="connsiteX12" fmla="*/ 0 w 1392864"/>
              <a:gd name="connsiteY12" fmla="*/ 229539 h 137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2864" h="1377209" fill="none" extrusionOk="0">
                <a:moveTo>
                  <a:pt x="0" y="229539"/>
                </a:moveTo>
                <a:cubicBezTo>
                  <a:pt x="-31510" y="84781"/>
                  <a:pt x="87989" y="2799"/>
                  <a:pt x="229539" y="0"/>
                </a:cubicBezTo>
                <a:cubicBezTo>
                  <a:pt x="452934" y="-33960"/>
                  <a:pt x="565528" y="13186"/>
                  <a:pt x="677756" y="0"/>
                </a:cubicBezTo>
                <a:cubicBezTo>
                  <a:pt x="789984" y="-13186"/>
                  <a:pt x="989275" y="16728"/>
                  <a:pt x="1163325" y="0"/>
                </a:cubicBezTo>
                <a:cubicBezTo>
                  <a:pt x="1263426" y="19070"/>
                  <a:pt x="1408331" y="82713"/>
                  <a:pt x="1392864" y="229539"/>
                </a:cubicBezTo>
                <a:cubicBezTo>
                  <a:pt x="1418353" y="346270"/>
                  <a:pt x="1386373" y="476813"/>
                  <a:pt x="1392864" y="688605"/>
                </a:cubicBezTo>
                <a:cubicBezTo>
                  <a:pt x="1399355" y="900397"/>
                  <a:pt x="1339498" y="943982"/>
                  <a:pt x="1392864" y="1147670"/>
                </a:cubicBezTo>
                <a:cubicBezTo>
                  <a:pt x="1402030" y="1262697"/>
                  <a:pt x="1283841" y="1373114"/>
                  <a:pt x="1163325" y="1377209"/>
                </a:cubicBezTo>
                <a:cubicBezTo>
                  <a:pt x="960768" y="1429871"/>
                  <a:pt x="932678" y="1344770"/>
                  <a:pt x="724446" y="1377209"/>
                </a:cubicBezTo>
                <a:cubicBezTo>
                  <a:pt x="516214" y="1409648"/>
                  <a:pt x="365919" y="1355424"/>
                  <a:pt x="229539" y="1377209"/>
                </a:cubicBezTo>
                <a:cubicBezTo>
                  <a:pt x="129805" y="1370845"/>
                  <a:pt x="-4113" y="1254452"/>
                  <a:pt x="0" y="1147670"/>
                </a:cubicBezTo>
                <a:cubicBezTo>
                  <a:pt x="-40595" y="989949"/>
                  <a:pt x="37490" y="805951"/>
                  <a:pt x="0" y="679423"/>
                </a:cubicBezTo>
                <a:cubicBezTo>
                  <a:pt x="-37490" y="552895"/>
                  <a:pt x="9079" y="324338"/>
                  <a:pt x="0" y="229539"/>
                </a:cubicBezTo>
                <a:close/>
              </a:path>
              <a:path w="1392864" h="1377209" stroke="0" extrusionOk="0">
                <a:moveTo>
                  <a:pt x="0" y="229539"/>
                </a:moveTo>
                <a:cubicBezTo>
                  <a:pt x="1634" y="80635"/>
                  <a:pt x="89900" y="5391"/>
                  <a:pt x="229539" y="0"/>
                </a:cubicBezTo>
                <a:cubicBezTo>
                  <a:pt x="351831" y="-5632"/>
                  <a:pt x="561747" y="42069"/>
                  <a:pt x="705770" y="0"/>
                </a:cubicBezTo>
                <a:cubicBezTo>
                  <a:pt x="849793" y="-42069"/>
                  <a:pt x="1029466" y="48198"/>
                  <a:pt x="1163325" y="0"/>
                </a:cubicBezTo>
                <a:cubicBezTo>
                  <a:pt x="1258859" y="19405"/>
                  <a:pt x="1422245" y="86658"/>
                  <a:pt x="1392864" y="229539"/>
                </a:cubicBezTo>
                <a:cubicBezTo>
                  <a:pt x="1436251" y="355712"/>
                  <a:pt x="1388114" y="540987"/>
                  <a:pt x="1392864" y="679423"/>
                </a:cubicBezTo>
                <a:cubicBezTo>
                  <a:pt x="1397614" y="817859"/>
                  <a:pt x="1383897" y="957055"/>
                  <a:pt x="1392864" y="1147670"/>
                </a:cubicBezTo>
                <a:cubicBezTo>
                  <a:pt x="1395656" y="1268721"/>
                  <a:pt x="1294126" y="1395034"/>
                  <a:pt x="1163325" y="1377209"/>
                </a:cubicBezTo>
                <a:cubicBezTo>
                  <a:pt x="1056444" y="1398298"/>
                  <a:pt x="877531" y="1374228"/>
                  <a:pt x="677756" y="1377209"/>
                </a:cubicBezTo>
                <a:cubicBezTo>
                  <a:pt x="477981" y="1380190"/>
                  <a:pt x="404321" y="1359416"/>
                  <a:pt x="229539" y="1377209"/>
                </a:cubicBezTo>
                <a:cubicBezTo>
                  <a:pt x="108120" y="1393626"/>
                  <a:pt x="2536" y="1258224"/>
                  <a:pt x="0" y="1147670"/>
                </a:cubicBezTo>
                <a:cubicBezTo>
                  <a:pt x="-27578" y="1041629"/>
                  <a:pt x="33156" y="833423"/>
                  <a:pt x="0" y="716148"/>
                </a:cubicBezTo>
                <a:cubicBezTo>
                  <a:pt x="-33156" y="598873"/>
                  <a:pt x="58278" y="436770"/>
                  <a:pt x="0" y="229539"/>
                </a:cubicBezTo>
                <a:close/>
              </a:path>
            </a:pathLst>
          </a:custGeom>
          <a:blipFill>
            <a:blip r:embed="rId4"/>
            <a:tile tx="0" ty="0" sx="100000" sy="100000" flip="none" algn="tl"/>
          </a:blipFill>
          <a:ln>
            <a:solidFill>
              <a:schemeClr val="tx1"/>
            </a:solidFill>
            <a:extLst>
              <a:ext uri="{C807C97D-BFC1-408E-A445-0C87EB9F89A2}">
                <ask:lineSketchStyleProps xmlns:ask="http://schemas.microsoft.com/office/drawing/2018/sketchyshapes" sd="727351844">
                  <a:prstGeom prst="roundRect">
                    <a:avLst/>
                  </a:prstGeom>
                  <ask:type>
                    <ask:lineSketchScribble/>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en-ZA"/>
          </a:p>
        </p:txBody>
      </p:sp>
      <p:pic>
        <p:nvPicPr>
          <p:cNvPr id="2" name="Picture 1">
            <a:extLst>
              <a:ext uri="{FF2B5EF4-FFF2-40B4-BE49-F238E27FC236}">
                <a16:creationId xmlns:a16="http://schemas.microsoft.com/office/drawing/2014/main" id="{6DCD693D-2185-E263-6B06-72B23CAD7AE6}"/>
              </a:ext>
            </a:extLst>
          </p:cNvPr>
          <p:cNvPicPr>
            <a:picLocks noChangeAspect="1"/>
          </p:cNvPicPr>
          <p:nvPr/>
        </p:nvPicPr>
        <p:blipFill>
          <a:blip r:embed="rId5" cstate="hqprint">
            <a:extLst>
              <a:ext uri="{28A0092B-C50C-407E-A947-70E740481C1C}">
                <a14:useLocalDpi xmlns:a14="http://schemas.microsoft.com/office/drawing/2010/main"/>
              </a:ext>
            </a:extLst>
          </a:blip>
          <a:srcRect r="74654" b="-379"/>
          <a:stretch/>
        </p:blipFill>
        <p:spPr>
          <a:xfrm>
            <a:off x="8717495" y="5769114"/>
            <a:ext cx="3112838" cy="554748"/>
          </a:xfrm>
          <a:prstGeom prst="rect">
            <a:avLst/>
          </a:prstGeom>
        </p:spPr>
        <p:style>
          <a:lnRef idx="1">
            <a:schemeClr val="accent1"/>
          </a:lnRef>
          <a:fillRef idx="3">
            <a:schemeClr val="accent1"/>
          </a:fillRef>
          <a:effectRef idx="2">
            <a:schemeClr val="accent1"/>
          </a:effectRef>
          <a:fontRef idx="minor">
            <a:schemeClr val="lt1"/>
          </a:fontRef>
        </p:style>
      </p:pic>
    </p:spTree>
    <p:extLst>
      <p:ext uri="{BB962C8B-B14F-4D97-AF65-F5344CB8AC3E}">
        <p14:creationId xmlns:p14="http://schemas.microsoft.com/office/powerpoint/2010/main" val="202350459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B5FAA-0382-9D9A-6199-FD0CE25F01C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9CEBBCC-DA7B-1719-BD7E-E6A8D36251CE}"/>
              </a:ext>
            </a:extLst>
          </p:cNvPr>
          <p:cNvSpPr>
            <a:spLocks noGrp="1"/>
          </p:cNvSpPr>
          <p:nvPr>
            <p:ph type="title"/>
          </p:nvPr>
        </p:nvSpPr>
        <p:spPr>
          <a:xfrm>
            <a:off x="765544" y="754872"/>
            <a:ext cx="5433237" cy="1172674"/>
          </a:xfrm>
        </p:spPr>
        <p:txBody>
          <a:bodyPr>
            <a:normAutofit fontScale="90000"/>
          </a:bodyPr>
          <a:lstStyle/>
          <a:p>
            <a:pPr algn="ctr"/>
            <a:r>
              <a:rPr lang="en-US"/>
              <a:t>Generation of Seating Cards</a:t>
            </a:r>
            <a:endParaRPr lang="en-ZA"/>
          </a:p>
        </p:txBody>
      </p:sp>
      <p:sp>
        <p:nvSpPr>
          <p:cNvPr id="2" name="TextBox 1">
            <a:extLst>
              <a:ext uri="{FF2B5EF4-FFF2-40B4-BE49-F238E27FC236}">
                <a16:creationId xmlns:a16="http://schemas.microsoft.com/office/drawing/2014/main" id="{6957446D-13D2-313D-5880-CE8BAB0C203D}"/>
              </a:ext>
            </a:extLst>
          </p:cNvPr>
          <p:cNvSpPr txBox="1"/>
          <p:nvPr/>
        </p:nvSpPr>
        <p:spPr>
          <a:xfrm>
            <a:off x="765544" y="1969415"/>
            <a:ext cx="4383792" cy="1951496"/>
          </a:xfrm>
          <a:prstGeom prst="rect">
            <a:avLst/>
          </a:prstGeom>
          <a:noFill/>
          <a:ln>
            <a:solidFill>
              <a:schemeClr val="tx1"/>
            </a:solidFill>
          </a:ln>
        </p:spPr>
        <p:txBody>
          <a:bodyPr wrap="square">
            <a:spAutoFit/>
          </a:bodyPr>
          <a:lstStyle/>
          <a:p>
            <a:pPr marL="457200">
              <a:lnSpc>
                <a:spcPct val="110000"/>
              </a:lnSpc>
              <a:spcAft>
                <a:spcPts val="600"/>
              </a:spcAft>
            </a:pPr>
            <a:r>
              <a:rPr lang="en-US" sz="2800">
                <a:effectLst/>
                <a:latin typeface="Arial" panose="020B0604020202020204" pitchFamily="34" charset="0"/>
                <a:ea typeface="Times New Roman" panose="02020603050405020304" pitchFamily="18" charset="0"/>
                <a:cs typeface="Times New Roman" panose="02020603050405020304" pitchFamily="18" charset="0"/>
              </a:rPr>
              <a:t>Example of the </a:t>
            </a:r>
            <a:r>
              <a:rPr lang="en-US" sz="28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RTF</a:t>
            </a:r>
            <a:r>
              <a:rPr lang="en-US" sz="2800">
                <a:effectLst/>
                <a:latin typeface="Arial" panose="020B0604020202020204" pitchFamily="34" charset="0"/>
                <a:ea typeface="Times New Roman" panose="02020603050405020304" pitchFamily="18" charset="0"/>
                <a:cs typeface="Times New Roman" panose="02020603050405020304" pitchFamily="18" charset="0"/>
              </a:rPr>
              <a:t> </a:t>
            </a:r>
            <a:r>
              <a:rPr lang="en-US" sz="2800">
                <a:effectLst/>
                <a:latin typeface="Arial" panose="020B0604020202020204" pitchFamily="34" charset="0"/>
                <a:ea typeface="Times New Roman" panose="02020603050405020304" pitchFamily="18" charset="0"/>
              </a:rPr>
              <a:t>for the </a:t>
            </a:r>
            <a:r>
              <a:rPr lang="en-US" sz="2800" b="1">
                <a:effectLst/>
                <a:latin typeface="Arial" panose="020B0604020202020204" pitchFamily="34" charset="0"/>
                <a:ea typeface="Times New Roman" panose="02020603050405020304" pitchFamily="18" charset="0"/>
              </a:rPr>
              <a:t>Undergraduate to Masters</a:t>
            </a:r>
            <a:r>
              <a:rPr lang="en-US" sz="2800">
                <a:effectLst/>
                <a:latin typeface="Arial" panose="020B0604020202020204" pitchFamily="34" charset="0"/>
                <a:ea typeface="Times New Roman" panose="02020603050405020304" pitchFamily="18" charset="0"/>
              </a:rPr>
              <a:t> seating card layout. </a:t>
            </a:r>
          </a:p>
        </p:txBody>
      </p:sp>
      <p:sp>
        <p:nvSpPr>
          <p:cNvPr id="4" name="Arrow: Striped Right 3">
            <a:extLst>
              <a:ext uri="{FF2B5EF4-FFF2-40B4-BE49-F238E27FC236}">
                <a16:creationId xmlns:a16="http://schemas.microsoft.com/office/drawing/2014/main" id="{9DBFAF73-EECA-BBEC-38BD-FFDABF386694}"/>
              </a:ext>
            </a:extLst>
          </p:cNvPr>
          <p:cNvSpPr/>
          <p:nvPr/>
        </p:nvSpPr>
        <p:spPr>
          <a:xfrm>
            <a:off x="5295013" y="2617377"/>
            <a:ext cx="903768" cy="723014"/>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7" name="Picture 6">
            <a:extLst>
              <a:ext uri="{FF2B5EF4-FFF2-40B4-BE49-F238E27FC236}">
                <a16:creationId xmlns:a16="http://schemas.microsoft.com/office/drawing/2014/main" id="{5E6242A6-3B0D-BB7D-6A4A-779AB49112A4}"/>
              </a:ext>
            </a:extLst>
          </p:cNvPr>
          <p:cNvPicPr>
            <a:picLocks noChangeAspect="1"/>
          </p:cNvPicPr>
          <p:nvPr/>
        </p:nvPicPr>
        <p:blipFill>
          <a:blip r:embed="rId3"/>
          <a:stretch>
            <a:fillRect/>
          </a:stretch>
        </p:blipFill>
        <p:spPr>
          <a:xfrm>
            <a:off x="6344458" y="308344"/>
            <a:ext cx="4752505" cy="6435235"/>
          </a:xfrm>
          <a:prstGeom prst="rect">
            <a:avLst/>
          </a:prstGeom>
          <a:ln>
            <a:solidFill>
              <a:schemeClr val="tx1"/>
            </a:solidFill>
          </a:ln>
        </p:spPr>
      </p:pic>
      <mc:AlternateContent xmlns:mc="http://schemas.openxmlformats.org/markup-compatibility/2006">
        <mc:Choice xmlns:p14="http://schemas.microsoft.com/office/powerpoint/2010/main" Requires="p14">
          <p:contentPart p14:bwMode="auto" r:id="rId4">
            <p14:nvContentPartPr>
              <p14:cNvPr id="18" name="Ink 17">
                <a:extLst>
                  <a:ext uri="{FF2B5EF4-FFF2-40B4-BE49-F238E27FC236}">
                    <a16:creationId xmlns:a16="http://schemas.microsoft.com/office/drawing/2014/main" id="{88670328-A260-C554-43CB-66B54C7659B9}"/>
                  </a:ext>
                </a:extLst>
              </p14:cNvPr>
              <p14:cNvContentPartPr/>
              <p14:nvPr/>
            </p14:nvContentPartPr>
            <p14:xfrm flipV="1">
              <a:off x="8154645" y="947853"/>
              <a:ext cx="1019880" cy="179820"/>
            </p14:xfrm>
          </p:contentPart>
        </mc:Choice>
        <mc:Fallback>
          <p:pic>
            <p:nvPicPr>
              <p:cNvPr id="18" name="Ink 17">
                <a:extLst>
                  <a:ext uri="{FF2B5EF4-FFF2-40B4-BE49-F238E27FC236}">
                    <a16:creationId xmlns:a16="http://schemas.microsoft.com/office/drawing/2014/main" id="{88670328-A260-C554-43CB-66B54C7659B9}"/>
                  </a:ext>
                </a:extLst>
              </p:cNvPr>
              <p:cNvPicPr/>
              <p:nvPr/>
            </p:nvPicPr>
            <p:blipFill>
              <a:blip r:embed="rId5"/>
              <a:stretch>
                <a:fillRect/>
              </a:stretch>
            </p:blipFill>
            <p:spPr>
              <a:xfrm flipV="1">
                <a:off x="8100626" y="836394"/>
                <a:ext cx="1127558" cy="402366"/>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20" name="Ink 19">
                <a:extLst>
                  <a:ext uri="{FF2B5EF4-FFF2-40B4-BE49-F238E27FC236}">
                    <a16:creationId xmlns:a16="http://schemas.microsoft.com/office/drawing/2014/main" id="{098A160A-A2CF-78F4-A388-88F6568B7EE9}"/>
                  </a:ext>
                </a:extLst>
              </p14:cNvPr>
              <p14:cNvContentPartPr/>
              <p14:nvPr/>
            </p14:nvContentPartPr>
            <p14:xfrm>
              <a:off x="7516365" y="1149453"/>
              <a:ext cx="2371680" cy="264476"/>
            </p14:xfrm>
          </p:contentPart>
        </mc:Choice>
        <mc:Fallback>
          <p:pic>
            <p:nvPicPr>
              <p:cNvPr id="20" name="Ink 19">
                <a:extLst>
                  <a:ext uri="{FF2B5EF4-FFF2-40B4-BE49-F238E27FC236}">
                    <a16:creationId xmlns:a16="http://schemas.microsoft.com/office/drawing/2014/main" id="{098A160A-A2CF-78F4-A388-88F6568B7EE9}"/>
                  </a:ext>
                </a:extLst>
              </p:cNvPr>
              <p:cNvPicPr/>
              <p:nvPr/>
            </p:nvPicPr>
            <p:blipFill>
              <a:blip r:embed="rId7"/>
              <a:stretch>
                <a:fillRect/>
              </a:stretch>
            </p:blipFill>
            <p:spPr>
              <a:xfrm>
                <a:off x="7462365" y="1039101"/>
                <a:ext cx="2479320" cy="484811"/>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21" name="Ink 20">
                <a:extLst>
                  <a:ext uri="{FF2B5EF4-FFF2-40B4-BE49-F238E27FC236}">
                    <a16:creationId xmlns:a16="http://schemas.microsoft.com/office/drawing/2014/main" id="{5078136E-599A-2E42-A6EF-5CB30FAF1423}"/>
                  </a:ext>
                </a:extLst>
              </p14:cNvPr>
              <p14:cNvContentPartPr/>
              <p14:nvPr/>
            </p14:nvContentPartPr>
            <p14:xfrm flipV="1">
              <a:off x="8080125" y="1881873"/>
              <a:ext cx="1243800" cy="222896"/>
            </p14:xfrm>
          </p:contentPart>
        </mc:Choice>
        <mc:Fallback>
          <p:pic>
            <p:nvPicPr>
              <p:cNvPr id="21" name="Ink 20">
                <a:extLst>
                  <a:ext uri="{FF2B5EF4-FFF2-40B4-BE49-F238E27FC236}">
                    <a16:creationId xmlns:a16="http://schemas.microsoft.com/office/drawing/2014/main" id="{5078136E-599A-2E42-A6EF-5CB30FAF1423}"/>
                  </a:ext>
                </a:extLst>
              </p:cNvPr>
              <p:cNvPicPr/>
              <p:nvPr/>
            </p:nvPicPr>
            <p:blipFill>
              <a:blip r:embed="rId9"/>
              <a:stretch>
                <a:fillRect/>
              </a:stretch>
            </p:blipFill>
            <p:spPr>
              <a:xfrm flipV="1">
                <a:off x="8026141" y="1771710"/>
                <a:ext cx="1351409" cy="442854"/>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22" name="Ink 21">
                <a:extLst>
                  <a:ext uri="{FF2B5EF4-FFF2-40B4-BE49-F238E27FC236}">
                    <a16:creationId xmlns:a16="http://schemas.microsoft.com/office/drawing/2014/main" id="{3ADE799D-5EA4-BC0B-6583-9300827D9BEB}"/>
                  </a:ext>
                </a:extLst>
              </p14:cNvPr>
              <p14:cNvContentPartPr/>
              <p14:nvPr/>
            </p14:nvContentPartPr>
            <p14:xfrm>
              <a:off x="9335085" y="2105129"/>
              <a:ext cx="360" cy="360"/>
            </p14:xfrm>
          </p:contentPart>
        </mc:Choice>
        <mc:Fallback>
          <p:pic>
            <p:nvPicPr>
              <p:cNvPr id="22" name="Ink 21">
                <a:extLst>
                  <a:ext uri="{FF2B5EF4-FFF2-40B4-BE49-F238E27FC236}">
                    <a16:creationId xmlns:a16="http://schemas.microsoft.com/office/drawing/2014/main" id="{3ADE799D-5EA4-BC0B-6583-9300827D9BEB}"/>
                  </a:ext>
                </a:extLst>
              </p:cNvPr>
              <p:cNvPicPr/>
              <p:nvPr/>
            </p:nvPicPr>
            <p:blipFill>
              <a:blip r:embed="rId11"/>
              <a:stretch>
                <a:fillRect/>
              </a:stretch>
            </p:blipFill>
            <p:spPr>
              <a:xfrm>
                <a:off x="9281085" y="1997129"/>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23" name="Ink 22">
                <a:extLst>
                  <a:ext uri="{FF2B5EF4-FFF2-40B4-BE49-F238E27FC236}">
                    <a16:creationId xmlns:a16="http://schemas.microsoft.com/office/drawing/2014/main" id="{B8B77AEE-B24A-BC7B-BF4F-97CCDB2C0940}"/>
                  </a:ext>
                </a:extLst>
              </p14:cNvPr>
              <p14:cNvContentPartPr/>
              <p14:nvPr/>
            </p14:nvContentPartPr>
            <p14:xfrm>
              <a:off x="8165085" y="2498137"/>
              <a:ext cx="1009440" cy="74576"/>
            </p14:xfrm>
          </p:contentPart>
        </mc:Choice>
        <mc:Fallback>
          <p:pic>
            <p:nvPicPr>
              <p:cNvPr id="23" name="Ink 22">
                <a:extLst>
                  <a:ext uri="{FF2B5EF4-FFF2-40B4-BE49-F238E27FC236}">
                    <a16:creationId xmlns:a16="http://schemas.microsoft.com/office/drawing/2014/main" id="{B8B77AEE-B24A-BC7B-BF4F-97CCDB2C0940}"/>
                  </a:ext>
                </a:extLst>
              </p:cNvPr>
              <p:cNvPicPr/>
              <p:nvPr/>
            </p:nvPicPr>
            <p:blipFill>
              <a:blip r:embed="rId13"/>
              <a:stretch>
                <a:fillRect/>
              </a:stretch>
            </p:blipFill>
            <p:spPr>
              <a:xfrm>
                <a:off x="8111066" y="2388466"/>
                <a:ext cx="1117118" cy="293552"/>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4" name="Ink 23">
                <a:extLst>
                  <a:ext uri="{FF2B5EF4-FFF2-40B4-BE49-F238E27FC236}">
                    <a16:creationId xmlns:a16="http://schemas.microsoft.com/office/drawing/2014/main" id="{57ED29CE-BB9F-90BE-97C0-B1C91B086BE9}"/>
                  </a:ext>
                </a:extLst>
              </p14:cNvPr>
              <p14:cNvContentPartPr/>
              <p14:nvPr/>
            </p14:nvContentPartPr>
            <p14:xfrm flipV="1">
              <a:off x="7995165" y="3134673"/>
              <a:ext cx="1445400" cy="192656"/>
            </p14:xfrm>
          </p:contentPart>
        </mc:Choice>
        <mc:Fallback>
          <p:pic>
            <p:nvPicPr>
              <p:cNvPr id="24" name="Ink 23">
                <a:extLst>
                  <a:ext uri="{FF2B5EF4-FFF2-40B4-BE49-F238E27FC236}">
                    <a16:creationId xmlns:a16="http://schemas.microsoft.com/office/drawing/2014/main" id="{57ED29CE-BB9F-90BE-97C0-B1C91B086BE9}"/>
                  </a:ext>
                </a:extLst>
              </p:cNvPr>
              <p:cNvPicPr/>
              <p:nvPr/>
            </p:nvPicPr>
            <p:blipFill>
              <a:blip r:embed="rId15"/>
              <a:stretch>
                <a:fillRect/>
              </a:stretch>
            </p:blipFill>
            <p:spPr>
              <a:xfrm flipV="1">
                <a:off x="7941178" y="3024163"/>
                <a:ext cx="1553013" cy="413308"/>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5" name="Ink 24">
                <a:extLst>
                  <a:ext uri="{FF2B5EF4-FFF2-40B4-BE49-F238E27FC236}">
                    <a16:creationId xmlns:a16="http://schemas.microsoft.com/office/drawing/2014/main" id="{53EB5037-9923-FC47-B6AE-C7F55BEB7701}"/>
                  </a:ext>
                </a:extLst>
              </p14:cNvPr>
              <p14:cNvContentPartPr/>
              <p14:nvPr/>
            </p14:nvContentPartPr>
            <p14:xfrm>
              <a:off x="8314125" y="5219489"/>
              <a:ext cx="669600" cy="33120"/>
            </p14:xfrm>
          </p:contentPart>
        </mc:Choice>
        <mc:Fallback>
          <p:pic>
            <p:nvPicPr>
              <p:cNvPr id="25" name="Ink 24">
                <a:extLst>
                  <a:ext uri="{FF2B5EF4-FFF2-40B4-BE49-F238E27FC236}">
                    <a16:creationId xmlns:a16="http://schemas.microsoft.com/office/drawing/2014/main" id="{53EB5037-9923-FC47-B6AE-C7F55BEB7701}"/>
                  </a:ext>
                </a:extLst>
              </p:cNvPr>
              <p:cNvPicPr/>
              <p:nvPr/>
            </p:nvPicPr>
            <p:blipFill>
              <a:blip r:embed="rId17"/>
              <a:stretch>
                <a:fillRect/>
              </a:stretch>
            </p:blipFill>
            <p:spPr>
              <a:xfrm>
                <a:off x="8260154" y="5111489"/>
                <a:ext cx="777182" cy="24876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6" name="Ink 25">
                <a:extLst>
                  <a:ext uri="{FF2B5EF4-FFF2-40B4-BE49-F238E27FC236}">
                    <a16:creationId xmlns:a16="http://schemas.microsoft.com/office/drawing/2014/main" id="{E74C614D-4736-1C43-2C4C-09819B6912D3}"/>
                  </a:ext>
                </a:extLst>
              </p14:cNvPr>
              <p14:cNvContentPartPr/>
              <p14:nvPr/>
            </p14:nvContentPartPr>
            <p14:xfrm>
              <a:off x="8165085" y="5456369"/>
              <a:ext cx="893880" cy="9000"/>
            </p14:xfrm>
          </p:contentPart>
        </mc:Choice>
        <mc:Fallback>
          <p:pic>
            <p:nvPicPr>
              <p:cNvPr id="26" name="Ink 25">
                <a:extLst>
                  <a:ext uri="{FF2B5EF4-FFF2-40B4-BE49-F238E27FC236}">
                    <a16:creationId xmlns:a16="http://schemas.microsoft.com/office/drawing/2014/main" id="{E74C614D-4736-1C43-2C4C-09819B6912D3}"/>
                  </a:ext>
                </a:extLst>
              </p:cNvPr>
              <p:cNvPicPr/>
              <p:nvPr/>
            </p:nvPicPr>
            <p:blipFill>
              <a:blip r:embed="rId19"/>
              <a:stretch>
                <a:fillRect/>
              </a:stretch>
            </p:blipFill>
            <p:spPr>
              <a:xfrm>
                <a:off x="8111085" y="5343869"/>
                <a:ext cx="1001520" cy="233625"/>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8" name="Ink 27">
                <a:extLst>
                  <a:ext uri="{FF2B5EF4-FFF2-40B4-BE49-F238E27FC236}">
                    <a16:creationId xmlns:a16="http://schemas.microsoft.com/office/drawing/2014/main" id="{BFB02D74-1640-9D6B-1242-3D7009AE48DB}"/>
                  </a:ext>
                </a:extLst>
              </p14:cNvPr>
              <p14:cNvContentPartPr/>
              <p14:nvPr/>
            </p14:nvContentPartPr>
            <p14:xfrm>
              <a:off x="9239325" y="5453849"/>
              <a:ext cx="1233720" cy="11520"/>
            </p14:xfrm>
          </p:contentPart>
        </mc:Choice>
        <mc:Fallback>
          <p:pic>
            <p:nvPicPr>
              <p:cNvPr id="28" name="Ink 27">
                <a:extLst>
                  <a:ext uri="{FF2B5EF4-FFF2-40B4-BE49-F238E27FC236}">
                    <a16:creationId xmlns:a16="http://schemas.microsoft.com/office/drawing/2014/main" id="{BFB02D74-1640-9D6B-1242-3D7009AE48DB}"/>
                  </a:ext>
                </a:extLst>
              </p:cNvPr>
              <p:cNvPicPr/>
              <p:nvPr/>
            </p:nvPicPr>
            <p:blipFill>
              <a:blip r:embed="rId21"/>
              <a:stretch>
                <a:fillRect/>
              </a:stretch>
            </p:blipFill>
            <p:spPr>
              <a:xfrm>
                <a:off x="9185325" y="5342365"/>
                <a:ext cx="1341360" cy="234116"/>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9" name="Ink 28">
                <a:extLst>
                  <a:ext uri="{FF2B5EF4-FFF2-40B4-BE49-F238E27FC236}">
                    <a16:creationId xmlns:a16="http://schemas.microsoft.com/office/drawing/2014/main" id="{EF45C989-5E3B-FB96-618E-2627EB7D73B6}"/>
                  </a:ext>
                </a:extLst>
              </p14:cNvPr>
              <p14:cNvContentPartPr/>
              <p14:nvPr/>
            </p14:nvContentPartPr>
            <p14:xfrm>
              <a:off x="10057965" y="6070529"/>
              <a:ext cx="647640" cy="11520"/>
            </p14:xfrm>
          </p:contentPart>
        </mc:Choice>
        <mc:Fallback>
          <p:pic>
            <p:nvPicPr>
              <p:cNvPr id="29" name="Ink 28">
                <a:extLst>
                  <a:ext uri="{FF2B5EF4-FFF2-40B4-BE49-F238E27FC236}">
                    <a16:creationId xmlns:a16="http://schemas.microsoft.com/office/drawing/2014/main" id="{EF45C989-5E3B-FB96-618E-2627EB7D73B6}"/>
                  </a:ext>
                </a:extLst>
              </p:cNvPr>
              <p:cNvPicPr/>
              <p:nvPr/>
            </p:nvPicPr>
            <p:blipFill>
              <a:blip r:embed="rId23"/>
              <a:stretch>
                <a:fillRect/>
              </a:stretch>
            </p:blipFill>
            <p:spPr>
              <a:xfrm>
                <a:off x="10003965" y="5962529"/>
                <a:ext cx="755280" cy="22716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30" name="Ink 29">
                <a:extLst>
                  <a:ext uri="{FF2B5EF4-FFF2-40B4-BE49-F238E27FC236}">
                    <a16:creationId xmlns:a16="http://schemas.microsoft.com/office/drawing/2014/main" id="{DC9ACDA2-2585-E4A6-AEF9-F20544C19FD8}"/>
                  </a:ext>
                </a:extLst>
              </p14:cNvPr>
              <p14:cNvContentPartPr/>
              <p14:nvPr/>
            </p14:nvContentPartPr>
            <p14:xfrm>
              <a:off x="7719045" y="6027329"/>
              <a:ext cx="882360" cy="22680"/>
            </p14:xfrm>
          </p:contentPart>
        </mc:Choice>
        <mc:Fallback>
          <p:pic>
            <p:nvPicPr>
              <p:cNvPr id="30" name="Ink 29">
                <a:extLst>
                  <a:ext uri="{FF2B5EF4-FFF2-40B4-BE49-F238E27FC236}">
                    <a16:creationId xmlns:a16="http://schemas.microsoft.com/office/drawing/2014/main" id="{DC9ACDA2-2585-E4A6-AEF9-F20544C19FD8}"/>
                  </a:ext>
                </a:extLst>
              </p:cNvPr>
              <p:cNvPicPr/>
              <p:nvPr/>
            </p:nvPicPr>
            <p:blipFill>
              <a:blip r:embed="rId25"/>
              <a:stretch>
                <a:fillRect/>
              </a:stretch>
            </p:blipFill>
            <p:spPr>
              <a:xfrm>
                <a:off x="7665045" y="5919329"/>
                <a:ext cx="990000" cy="23832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31" name="Ink 30">
                <a:extLst>
                  <a:ext uri="{FF2B5EF4-FFF2-40B4-BE49-F238E27FC236}">
                    <a16:creationId xmlns:a16="http://schemas.microsoft.com/office/drawing/2014/main" id="{789876BF-26DB-46C6-C080-5DEC9653E0D0}"/>
                  </a:ext>
                </a:extLst>
              </p14:cNvPr>
              <p14:cNvContentPartPr/>
              <p14:nvPr/>
            </p14:nvContentPartPr>
            <p14:xfrm>
              <a:off x="7910205" y="6219569"/>
              <a:ext cx="1030680" cy="360"/>
            </p14:xfrm>
          </p:contentPart>
        </mc:Choice>
        <mc:Fallback>
          <p:pic>
            <p:nvPicPr>
              <p:cNvPr id="31" name="Ink 30">
                <a:extLst>
                  <a:ext uri="{FF2B5EF4-FFF2-40B4-BE49-F238E27FC236}">
                    <a16:creationId xmlns:a16="http://schemas.microsoft.com/office/drawing/2014/main" id="{789876BF-26DB-46C6-C080-5DEC9653E0D0}"/>
                  </a:ext>
                </a:extLst>
              </p:cNvPr>
              <p:cNvPicPr/>
              <p:nvPr/>
            </p:nvPicPr>
            <p:blipFill>
              <a:blip r:embed="rId27"/>
              <a:stretch>
                <a:fillRect/>
              </a:stretch>
            </p:blipFill>
            <p:spPr>
              <a:xfrm>
                <a:off x="7856205" y="6111569"/>
                <a:ext cx="113832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33" name="Ink 32">
                <a:extLst>
                  <a:ext uri="{FF2B5EF4-FFF2-40B4-BE49-F238E27FC236}">
                    <a16:creationId xmlns:a16="http://schemas.microsoft.com/office/drawing/2014/main" id="{AE73FB38-F5C4-700B-0256-32F76B99A92A}"/>
                  </a:ext>
                </a:extLst>
              </p14:cNvPr>
              <p14:cNvContentPartPr/>
              <p14:nvPr/>
            </p14:nvContentPartPr>
            <p14:xfrm>
              <a:off x="7910205" y="6421529"/>
              <a:ext cx="723600" cy="360"/>
            </p14:xfrm>
          </p:contentPart>
        </mc:Choice>
        <mc:Fallback>
          <p:pic>
            <p:nvPicPr>
              <p:cNvPr id="33" name="Ink 32">
                <a:extLst>
                  <a:ext uri="{FF2B5EF4-FFF2-40B4-BE49-F238E27FC236}">
                    <a16:creationId xmlns:a16="http://schemas.microsoft.com/office/drawing/2014/main" id="{AE73FB38-F5C4-700B-0256-32F76B99A92A}"/>
                  </a:ext>
                </a:extLst>
              </p:cNvPr>
              <p:cNvPicPr/>
              <p:nvPr/>
            </p:nvPicPr>
            <p:blipFill>
              <a:blip r:embed="rId29"/>
              <a:stretch>
                <a:fillRect/>
              </a:stretch>
            </p:blipFill>
            <p:spPr>
              <a:xfrm>
                <a:off x="7856205" y="6313529"/>
                <a:ext cx="831240" cy="216000"/>
              </a:xfrm>
              <a:prstGeom prst="rect">
                <a:avLst/>
              </a:prstGeom>
            </p:spPr>
          </p:pic>
        </mc:Fallback>
      </mc:AlternateContent>
      <p:sp>
        <p:nvSpPr>
          <p:cNvPr id="34" name="TextBox 33">
            <a:extLst>
              <a:ext uri="{FF2B5EF4-FFF2-40B4-BE49-F238E27FC236}">
                <a16:creationId xmlns:a16="http://schemas.microsoft.com/office/drawing/2014/main" id="{B2443FC6-7AFD-F176-D685-4514A4E10DCE}"/>
              </a:ext>
            </a:extLst>
          </p:cNvPr>
          <p:cNvSpPr txBox="1"/>
          <p:nvPr/>
        </p:nvSpPr>
        <p:spPr>
          <a:xfrm>
            <a:off x="765544" y="4021004"/>
            <a:ext cx="5156408" cy="529569"/>
          </a:xfrm>
          <a:prstGeom prst="rect">
            <a:avLst/>
          </a:prstGeom>
          <a:noFill/>
          <a:ln>
            <a:solidFill>
              <a:schemeClr val="tx1"/>
            </a:solidFill>
          </a:ln>
        </p:spPr>
        <p:txBody>
          <a:bodyPr wrap="square">
            <a:spAutoFit/>
          </a:bodyPr>
          <a:lstStyle/>
          <a:p>
            <a:pPr marL="457200">
              <a:lnSpc>
                <a:spcPct val="110000"/>
              </a:lnSpc>
              <a:spcAft>
                <a:spcPts val="600"/>
              </a:spcAft>
            </a:pPr>
            <a:r>
              <a:rPr lang="en-US" sz="2800">
                <a:effectLst/>
                <a:latin typeface="Arial" panose="020B0604020202020204" pitchFamily="34" charset="0"/>
                <a:ea typeface="Times New Roman" panose="02020603050405020304" pitchFamily="18" charset="0"/>
                <a:cs typeface="Times New Roman" panose="02020603050405020304" pitchFamily="18" charset="0"/>
              </a:rPr>
              <a:t>Graduate information</a:t>
            </a:r>
            <a:endParaRPr lang="en-US" sz="2800">
              <a:effectLst/>
              <a:latin typeface="Arial" panose="020B0604020202020204" pitchFamily="34" charset="0"/>
              <a:ea typeface="Times New Roman" panose="02020603050405020304" pitchFamily="18" charset="0"/>
            </a:endParaRPr>
          </a:p>
        </p:txBody>
      </p:sp>
      <p:sp>
        <p:nvSpPr>
          <p:cNvPr id="35" name="TextBox 34">
            <a:extLst>
              <a:ext uri="{FF2B5EF4-FFF2-40B4-BE49-F238E27FC236}">
                <a16:creationId xmlns:a16="http://schemas.microsoft.com/office/drawing/2014/main" id="{86BE8FB7-4868-95E4-C7E3-10B335E47EED}"/>
              </a:ext>
            </a:extLst>
          </p:cNvPr>
          <p:cNvSpPr txBox="1"/>
          <p:nvPr/>
        </p:nvSpPr>
        <p:spPr>
          <a:xfrm>
            <a:off x="765544" y="4701543"/>
            <a:ext cx="5156408" cy="529569"/>
          </a:xfrm>
          <a:prstGeom prst="rect">
            <a:avLst/>
          </a:prstGeom>
          <a:noFill/>
          <a:ln>
            <a:solidFill>
              <a:schemeClr val="tx1"/>
            </a:solidFill>
          </a:ln>
        </p:spPr>
        <p:txBody>
          <a:bodyPr wrap="square">
            <a:spAutoFit/>
          </a:bodyPr>
          <a:lstStyle/>
          <a:p>
            <a:pPr marL="457200">
              <a:lnSpc>
                <a:spcPct val="110000"/>
              </a:lnSpc>
              <a:spcAft>
                <a:spcPts val="600"/>
              </a:spcAft>
            </a:pPr>
            <a:r>
              <a:rPr lang="en-US" sz="2800">
                <a:effectLst/>
                <a:latin typeface="Arial" panose="020B0604020202020204" pitchFamily="34" charset="0"/>
                <a:ea typeface="Times New Roman" panose="02020603050405020304" pitchFamily="18" charset="0"/>
                <a:cs typeface="Times New Roman" panose="02020603050405020304" pitchFamily="18" charset="0"/>
              </a:rPr>
              <a:t>Seating information</a:t>
            </a:r>
            <a:endParaRPr lang="en-US" sz="2800">
              <a:effectLst/>
              <a:latin typeface="Arial" panose="020B0604020202020204" pitchFamily="34" charset="0"/>
              <a:ea typeface="Times New Roman" panose="02020603050405020304" pitchFamily="18" charset="0"/>
            </a:endParaRPr>
          </a:p>
        </p:txBody>
      </p:sp>
      <p:sp>
        <p:nvSpPr>
          <p:cNvPr id="36" name="TextBox 35">
            <a:extLst>
              <a:ext uri="{FF2B5EF4-FFF2-40B4-BE49-F238E27FC236}">
                <a16:creationId xmlns:a16="http://schemas.microsoft.com/office/drawing/2014/main" id="{CD745467-BFF3-020F-9933-A4F187726310}"/>
              </a:ext>
            </a:extLst>
          </p:cNvPr>
          <p:cNvSpPr txBox="1"/>
          <p:nvPr/>
        </p:nvSpPr>
        <p:spPr>
          <a:xfrm>
            <a:off x="765544" y="5467263"/>
            <a:ext cx="5156408" cy="529569"/>
          </a:xfrm>
          <a:prstGeom prst="rect">
            <a:avLst/>
          </a:prstGeom>
          <a:noFill/>
          <a:ln>
            <a:solidFill>
              <a:schemeClr val="tx1"/>
            </a:solidFill>
          </a:ln>
        </p:spPr>
        <p:txBody>
          <a:bodyPr wrap="square">
            <a:spAutoFit/>
          </a:bodyPr>
          <a:lstStyle/>
          <a:p>
            <a:pPr marL="457200">
              <a:lnSpc>
                <a:spcPct val="110000"/>
              </a:lnSpc>
              <a:spcAft>
                <a:spcPts val="600"/>
              </a:spcAft>
            </a:pPr>
            <a:r>
              <a:rPr lang="en-US" sz="2800">
                <a:effectLst/>
                <a:latin typeface="Arial" panose="020B0604020202020204" pitchFamily="34" charset="0"/>
                <a:ea typeface="Times New Roman" panose="02020603050405020304" pitchFamily="18" charset="0"/>
                <a:cs typeface="Times New Roman" panose="02020603050405020304" pitchFamily="18" charset="0"/>
              </a:rPr>
              <a:t>Identification information</a:t>
            </a:r>
            <a:endParaRPr lang="en-US" sz="2800">
              <a:effectLst/>
              <a:latin typeface="Arial" panose="020B0604020202020204" pitchFamily="34" charset="0"/>
              <a:ea typeface="Times New Roman" panose="02020603050405020304" pitchFamily="18" charset="0"/>
            </a:endParaRPr>
          </a:p>
        </p:txBody>
      </p:sp>
      <p:pic>
        <p:nvPicPr>
          <p:cNvPr id="6" name="Picture 5">
            <a:extLst>
              <a:ext uri="{FF2B5EF4-FFF2-40B4-BE49-F238E27FC236}">
                <a16:creationId xmlns:a16="http://schemas.microsoft.com/office/drawing/2014/main" id="{BE5763DB-9F3A-6765-5CE9-1C56BBFE24A2}"/>
              </a:ext>
            </a:extLst>
          </p:cNvPr>
          <p:cNvPicPr>
            <a:picLocks noChangeAspect="1"/>
          </p:cNvPicPr>
          <p:nvPr/>
        </p:nvPicPr>
        <p:blipFill>
          <a:blip r:embed="rId30" cstate="hqprint">
            <a:extLst>
              <a:ext uri="{28A0092B-C50C-407E-A947-70E740481C1C}">
                <a14:useLocalDpi xmlns:a14="http://schemas.microsoft.com/office/drawing/2010/main"/>
              </a:ext>
            </a:extLst>
          </a:blip>
          <a:srcRect r="74654" b="-379"/>
          <a:stretch/>
        </p:blipFill>
        <p:spPr>
          <a:xfrm>
            <a:off x="718217" y="6086846"/>
            <a:ext cx="3112838" cy="554748"/>
          </a:xfrm>
          <a:prstGeom prst="rect">
            <a:avLst/>
          </a:prstGeom>
        </p:spPr>
        <p:style>
          <a:lnRef idx="1">
            <a:schemeClr val="accent1"/>
          </a:lnRef>
          <a:fillRef idx="3">
            <a:schemeClr val="accent1"/>
          </a:fillRef>
          <a:effectRef idx="2">
            <a:schemeClr val="accent1"/>
          </a:effectRef>
          <a:fontRef idx="minor">
            <a:schemeClr val="lt1"/>
          </a:fontRef>
        </p:style>
      </p:pic>
    </p:spTree>
    <p:extLst>
      <p:ext uri="{BB962C8B-B14F-4D97-AF65-F5344CB8AC3E}">
        <p14:creationId xmlns:p14="http://schemas.microsoft.com/office/powerpoint/2010/main" val="196866071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down)">
                                      <p:cBhvr>
                                        <p:cTn id="25" dur="500"/>
                                        <p:tgtEl>
                                          <p:spTgt spid="34"/>
                                        </p:tgtEl>
                                      </p:cBhvr>
                                    </p:animEffect>
                                  </p:childTnLst>
                                </p:cTn>
                              </p:par>
                              <p:par>
                                <p:cTn id="26" presetID="22" presetClass="entr" presetSubtype="4"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par>
                                <p:cTn id="32" presetID="2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par>
                                <p:cTn id="35" presetID="22" presetClass="entr" presetSubtype="4"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par>
                                <p:cTn id="38" presetID="22" presetClass="entr" presetSubtype="4"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down)">
                                      <p:cBhvr>
                                        <p:cTn id="45" dur="500"/>
                                        <p:tgtEl>
                                          <p:spTgt spid="35"/>
                                        </p:tgtEl>
                                      </p:cBhvr>
                                    </p:animEffect>
                                  </p:childTnLst>
                                </p:cTn>
                              </p:par>
                              <p:par>
                                <p:cTn id="46" presetID="22" presetClass="entr" presetSubtype="4"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down)">
                                      <p:cBhvr>
                                        <p:cTn id="48" dur="500"/>
                                        <p:tgtEl>
                                          <p:spTgt spid="25"/>
                                        </p:tgtEl>
                                      </p:cBhvr>
                                    </p:animEffect>
                                  </p:childTnLst>
                                </p:cTn>
                              </p:par>
                              <p:par>
                                <p:cTn id="49" presetID="22" presetClass="entr" presetSubtype="4"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down)">
                                      <p:cBhvr>
                                        <p:cTn id="51" dur="500"/>
                                        <p:tgtEl>
                                          <p:spTgt spid="26"/>
                                        </p:tgtEl>
                                      </p:cBhvr>
                                    </p:animEffect>
                                  </p:childTnLst>
                                </p:cTn>
                              </p:par>
                              <p:par>
                                <p:cTn id="52" presetID="22" presetClass="entr" presetSubtype="4"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down)">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down)">
                                      <p:cBhvr>
                                        <p:cTn id="59" dur="500"/>
                                        <p:tgtEl>
                                          <p:spTgt spid="36"/>
                                        </p:tgtEl>
                                      </p:cBhvr>
                                    </p:animEffect>
                                  </p:childTnLst>
                                </p:cTn>
                              </p:par>
                              <p:par>
                                <p:cTn id="60" presetID="22" presetClass="entr" presetSubtype="4"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par>
                                <p:cTn id="63" presetID="22" presetClass="entr" presetSubtype="4" fill="hold" nodeType="with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wipe(down)">
                                      <p:cBhvr>
                                        <p:cTn id="65" dur="500"/>
                                        <p:tgtEl>
                                          <p:spTgt spid="31"/>
                                        </p:tgtEl>
                                      </p:cBhvr>
                                    </p:animEffect>
                                  </p:childTnLst>
                                </p:cTn>
                              </p:par>
                              <p:par>
                                <p:cTn id="66" presetID="22" presetClass="entr" presetSubtype="4" fill="hold"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wipe(down)">
                                      <p:cBhvr>
                                        <p:cTn id="68" dur="500"/>
                                        <p:tgtEl>
                                          <p:spTgt spid="33"/>
                                        </p:tgtEl>
                                      </p:cBhvr>
                                    </p:animEffect>
                                  </p:childTnLst>
                                </p:cTn>
                              </p:par>
                              <p:par>
                                <p:cTn id="69" presetID="22" presetClass="entr" presetSubtype="4"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ipe(down)">
                                      <p:cBhvr>
                                        <p:cTn id="7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4" grpId="0" animBg="1"/>
      <p:bldP spid="34" grpId="0" animBg="1"/>
      <p:bldP spid="35"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3E6A6-1EDD-32CB-3F2D-4424ADB9630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F86B6D5-72DB-9B7F-3A43-82F24A3EF1C0}"/>
              </a:ext>
            </a:extLst>
          </p:cNvPr>
          <p:cNvSpPr txBox="1"/>
          <p:nvPr/>
        </p:nvSpPr>
        <p:spPr>
          <a:xfrm>
            <a:off x="772909" y="413687"/>
            <a:ext cx="4383792" cy="1477520"/>
          </a:xfrm>
          <a:prstGeom prst="rect">
            <a:avLst/>
          </a:prstGeom>
          <a:noFill/>
          <a:ln>
            <a:solidFill>
              <a:schemeClr val="tx1"/>
            </a:solidFill>
          </a:ln>
        </p:spPr>
        <p:txBody>
          <a:bodyPr wrap="square">
            <a:spAutoFit/>
          </a:bodyPr>
          <a:lstStyle/>
          <a:p>
            <a:pPr marL="457200">
              <a:lnSpc>
                <a:spcPct val="110000"/>
              </a:lnSpc>
              <a:spcAft>
                <a:spcPts val="600"/>
              </a:spcAft>
            </a:pPr>
            <a:r>
              <a:rPr lang="en-US" sz="2800">
                <a:effectLst/>
                <a:latin typeface="Arial" panose="020B0604020202020204" pitchFamily="34" charset="0"/>
                <a:ea typeface="Times New Roman" panose="02020603050405020304" pitchFamily="18" charset="0"/>
                <a:cs typeface="Times New Roman" panose="02020603050405020304" pitchFamily="18" charset="0"/>
              </a:rPr>
              <a:t>Example of the </a:t>
            </a:r>
            <a:r>
              <a:rPr lang="en-US" sz="28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RTF</a:t>
            </a:r>
            <a:r>
              <a:rPr lang="en-US" sz="2800">
                <a:effectLst/>
                <a:latin typeface="Arial" panose="020B0604020202020204" pitchFamily="34" charset="0"/>
                <a:ea typeface="Times New Roman" panose="02020603050405020304" pitchFamily="18" charset="0"/>
                <a:cs typeface="Times New Roman" panose="02020603050405020304" pitchFamily="18" charset="0"/>
              </a:rPr>
              <a:t> </a:t>
            </a:r>
            <a:r>
              <a:rPr lang="en-US" sz="2800">
                <a:effectLst/>
                <a:latin typeface="Arial" panose="020B0604020202020204" pitchFamily="34" charset="0"/>
                <a:ea typeface="Times New Roman" panose="02020603050405020304" pitchFamily="18" charset="0"/>
              </a:rPr>
              <a:t>for the </a:t>
            </a:r>
            <a:r>
              <a:rPr lang="en-US" sz="2800" b="1">
                <a:effectLst/>
                <a:latin typeface="Arial" panose="020B0604020202020204" pitchFamily="34" charset="0"/>
                <a:ea typeface="Times New Roman" panose="02020603050405020304" pitchFamily="18" charset="0"/>
              </a:rPr>
              <a:t>Doctorates </a:t>
            </a:r>
            <a:r>
              <a:rPr lang="en-US" sz="2800">
                <a:effectLst/>
                <a:latin typeface="Arial" panose="020B0604020202020204" pitchFamily="34" charset="0"/>
                <a:ea typeface="Times New Roman" panose="02020603050405020304" pitchFamily="18" charset="0"/>
              </a:rPr>
              <a:t>seating card layout. </a:t>
            </a:r>
          </a:p>
        </p:txBody>
      </p:sp>
      <p:sp>
        <p:nvSpPr>
          <p:cNvPr id="4" name="Arrow: Striped Right 3">
            <a:extLst>
              <a:ext uri="{FF2B5EF4-FFF2-40B4-BE49-F238E27FC236}">
                <a16:creationId xmlns:a16="http://schemas.microsoft.com/office/drawing/2014/main" id="{8058FCB0-4F11-EB7C-787A-08143C5A29B4}"/>
              </a:ext>
            </a:extLst>
          </p:cNvPr>
          <p:cNvSpPr/>
          <p:nvPr/>
        </p:nvSpPr>
        <p:spPr>
          <a:xfrm>
            <a:off x="5518607" y="1027928"/>
            <a:ext cx="903768" cy="723014"/>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7" name="Picture 6">
            <a:extLst>
              <a:ext uri="{FF2B5EF4-FFF2-40B4-BE49-F238E27FC236}">
                <a16:creationId xmlns:a16="http://schemas.microsoft.com/office/drawing/2014/main" id="{779C6DCD-67C3-9DAD-4B07-EC89EF023635}"/>
              </a:ext>
            </a:extLst>
          </p:cNvPr>
          <p:cNvPicPr>
            <a:picLocks noChangeAspect="1"/>
          </p:cNvPicPr>
          <p:nvPr/>
        </p:nvPicPr>
        <p:blipFill>
          <a:blip r:embed="rId3"/>
          <a:stretch>
            <a:fillRect/>
          </a:stretch>
        </p:blipFill>
        <p:spPr>
          <a:xfrm>
            <a:off x="6619127" y="205902"/>
            <a:ext cx="4541492" cy="6210300"/>
          </a:xfrm>
          <a:prstGeom prst="rect">
            <a:avLst/>
          </a:prstGeom>
          <a:ln>
            <a:solidFill>
              <a:schemeClr val="tx1"/>
            </a:solidFill>
          </a:ln>
        </p:spPr>
      </p:pic>
      <mc:AlternateContent xmlns:mc="http://schemas.openxmlformats.org/markup-compatibility/2006">
        <mc:Choice xmlns:p14="http://schemas.microsoft.com/office/powerpoint/2010/main" Requires="p14">
          <p:contentPart p14:bwMode="auto" r:id="rId4">
            <p14:nvContentPartPr>
              <p14:cNvPr id="8" name="Ink 7">
                <a:extLst>
                  <a:ext uri="{FF2B5EF4-FFF2-40B4-BE49-F238E27FC236}">
                    <a16:creationId xmlns:a16="http://schemas.microsoft.com/office/drawing/2014/main" id="{A77D8476-5C65-6789-4189-8F913D2E749F}"/>
                  </a:ext>
                </a:extLst>
              </p14:cNvPr>
              <p14:cNvContentPartPr/>
              <p14:nvPr/>
            </p14:nvContentPartPr>
            <p14:xfrm>
              <a:off x="8866976" y="977609"/>
              <a:ext cx="710640" cy="360"/>
            </p14:xfrm>
          </p:contentPart>
        </mc:Choice>
        <mc:Fallback>
          <p:pic>
            <p:nvPicPr>
              <p:cNvPr id="8" name="Ink 7">
                <a:extLst>
                  <a:ext uri="{FF2B5EF4-FFF2-40B4-BE49-F238E27FC236}">
                    <a16:creationId xmlns:a16="http://schemas.microsoft.com/office/drawing/2014/main" id="{A77D8476-5C65-6789-4189-8F913D2E749F}"/>
                  </a:ext>
                </a:extLst>
              </p:cNvPr>
              <p:cNvPicPr/>
              <p:nvPr/>
            </p:nvPicPr>
            <p:blipFill>
              <a:blip r:embed="rId5"/>
              <a:stretch>
                <a:fillRect/>
              </a:stretch>
            </p:blipFill>
            <p:spPr>
              <a:xfrm>
                <a:off x="8812976" y="869609"/>
                <a:ext cx="81828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9" name="Ink 8">
                <a:extLst>
                  <a:ext uri="{FF2B5EF4-FFF2-40B4-BE49-F238E27FC236}">
                    <a16:creationId xmlns:a16="http://schemas.microsoft.com/office/drawing/2014/main" id="{6CD97CAC-4494-ED0A-A1EA-25D3514B8A1F}"/>
                  </a:ext>
                </a:extLst>
              </p14:cNvPr>
              <p14:cNvContentPartPr/>
              <p14:nvPr/>
            </p14:nvContentPartPr>
            <p14:xfrm>
              <a:off x="8208176" y="1126289"/>
              <a:ext cx="2095200" cy="42840"/>
            </p14:xfrm>
          </p:contentPart>
        </mc:Choice>
        <mc:Fallback>
          <p:pic>
            <p:nvPicPr>
              <p:cNvPr id="9" name="Ink 8">
                <a:extLst>
                  <a:ext uri="{FF2B5EF4-FFF2-40B4-BE49-F238E27FC236}">
                    <a16:creationId xmlns:a16="http://schemas.microsoft.com/office/drawing/2014/main" id="{6CD97CAC-4494-ED0A-A1EA-25D3514B8A1F}"/>
                  </a:ext>
                </a:extLst>
              </p:cNvPr>
              <p:cNvPicPr/>
              <p:nvPr/>
            </p:nvPicPr>
            <p:blipFill>
              <a:blip r:embed="rId7"/>
              <a:stretch>
                <a:fillRect/>
              </a:stretch>
            </p:blipFill>
            <p:spPr>
              <a:xfrm>
                <a:off x="8154176" y="1018289"/>
                <a:ext cx="2202840" cy="2584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0" name="Ink 9">
                <a:extLst>
                  <a:ext uri="{FF2B5EF4-FFF2-40B4-BE49-F238E27FC236}">
                    <a16:creationId xmlns:a16="http://schemas.microsoft.com/office/drawing/2014/main" id="{7CB63007-86DC-9AC6-D86A-14ED1B44285E}"/>
                  </a:ext>
                </a:extLst>
              </p14:cNvPr>
              <p14:cNvContentPartPr/>
              <p14:nvPr/>
            </p14:nvContentPartPr>
            <p14:xfrm>
              <a:off x="8614976" y="1584617"/>
              <a:ext cx="1141200" cy="22320"/>
            </p14:xfrm>
          </p:contentPart>
        </mc:Choice>
        <mc:Fallback>
          <p:pic>
            <p:nvPicPr>
              <p:cNvPr id="10" name="Ink 9">
                <a:extLst>
                  <a:ext uri="{FF2B5EF4-FFF2-40B4-BE49-F238E27FC236}">
                    <a16:creationId xmlns:a16="http://schemas.microsoft.com/office/drawing/2014/main" id="{7CB63007-86DC-9AC6-D86A-14ED1B44285E}"/>
                  </a:ext>
                </a:extLst>
              </p:cNvPr>
              <p:cNvPicPr/>
              <p:nvPr/>
            </p:nvPicPr>
            <p:blipFill>
              <a:blip r:embed="rId9"/>
              <a:stretch>
                <a:fillRect/>
              </a:stretch>
            </p:blipFill>
            <p:spPr>
              <a:xfrm>
                <a:off x="8560976" y="1476617"/>
                <a:ext cx="1248840" cy="2379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1" name="Ink 10">
                <a:extLst>
                  <a:ext uri="{FF2B5EF4-FFF2-40B4-BE49-F238E27FC236}">
                    <a16:creationId xmlns:a16="http://schemas.microsoft.com/office/drawing/2014/main" id="{95CEAA14-DAEB-F0D0-D0DE-CF5494E68796}"/>
                  </a:ext>
                </a:extLst>
              </p14:cNvPr>
              <p14:cNvContentPartPr/>
              <p14:nvPr/>
            </p14:nvContentPartPr>
            <p14:xfrm>
              <a:off x="8707856" y="2221769"/>
              <a:ext cx="874800" cy="21960"/>
            </p14:xfrm>
          </p:contentPart>
        </mc:Choice>
        <mc:Fallback>
          <p:pic>
            <p:nvPicPr>
              <p:cNvPr id="11" name="Ink 10">
                <a:extLst>
                  <a:ext uri="{FF2B5EF4-FFF2-40B4-BE49-F238E27FC236}">
                    <a16:creationId xmlns:a16="http://schemas.microsoft.com/office/drawing/2014/main" id="{95CEAA14-DAEB-F0D0-D0DE-CF5494E68796}"/>
                  </a:ext>
                </a:extLst>
              </p:cNvPr>
              <p:cNvPicPr/>
              <p:nvPr/>
            </p:nvPicPr>
            <p:blipFill>
              <a:blip r:embed="rId11"/>
              <a:stretch>
                <a:fillRect/>
              </a:stretch>
            </p:blipFill>
            <p:spPr>
              <a:xfrm>
                <a:off x="8653856" y="2113769"/>
                <a:ext cx="982440" cy="2376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2" name="Ink 11">
                <a:extLst>
                  <a:ext uri="{FF2B5EF4-FFF2-40B4-BE49-F238E27FC236}">
                    <a16:creationId xmlns:a16="http://schemas.microsoft.com/office/drawing/2014/main" id="{617522C2-B32B-ACEE-DA05-7E049F0D7964}"/>
                  </a:ext>
                </a:extLst>
              </p14:cNvPr>
              <p14:cNvContentPartPr/>
              <p14:nvPr/>
            </p14:nvContentPartPr>
            <p14:xfrm>
              <a:off x="8522456" y="2731650"/>
              <a:ext cx="1326240" cy="23040"/>
            </p14:xfrm>
          </p:contentPart>
        </mc:Choice>
        <mc:Fallback>
          <p:pic>
            <p:nvPicPr>
              <p:cNvPr id="12" name="Ink 11">
                <a:extLst>
                  <a:ext uri="{FF2B5EF4-FFF2-40B4-BE49-F238E27FC236}">
                    <a16:creationId xmlns:a16="http://schemas.microsoft.com/office/drawing/2014/main" id="{617522C2-B32B-ACEE-DA05-7E049F0D7964}"/>
                  </a:ext>
                </a:extLst>
              </p:cNvPr>
              <p:cNvPicPr/>
              <p:nvPr/>
            </p:nvPicPr>
            <p:blipFill>
              <a:blip r:embed="rId13"/>
              <a:stretch>
                <a:fillRect/>
              </a:stretch>
            </p:blipFill>
            <p:spPr>
              <a:xfrm>
                <a:off x="8468456" y="2623650"/>
                <a:ext cx="1433880" cy="23868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3" name="Ink 12">
                <a:extLst>
                  <a:ext uri="{FF2B5EF4-FFF2-40B4-BE49-F238E27FC236}">
                    <a16:creationId xmlns:a16="http://schemas.microsoft.com/office/drawing/2014/main" id="{3039CCA9-5760-FDE9-F93E-CD3887D4D90D}"/>
                  </a:ext>
                </a:extLst>
              </p14:cNvPr>
              <p14:cNvContentPartPr/>
              <p14:nvPr/>
            </p14:nvContentPartPr>
            <p14:xfrm>
              <a:off x="8866976" y="4592729"/>
              <a:ext cx="616320" cy="11880"/>
            </p14:xfrm>
          </p:contentPart>
        </mc:Choice>
        <mc:Fallback>
          <p:pic>
            <p:nvPicPr>
              <p:cNvPr id="13" name="Ink 12">
                <a:extLst>
                  <a:ext uri="{FF2B5EF4-FFF2-40B4-BE49-F238E27FC236}">
                    <a16:creationId xmlns:a16="http://schemas.microsoft.com/office/drawing/2014/main" id="{3039CCA9-5760-FDE9-F93E-CD3887D4D90D}"/>
                  </a:ext>
                </a:extLst>
              </p:cNvPr>
              <p:cNvPicPr/>
              <p:nvPr/>
            </p:nvPicPr>
            <p:blipFill>
              <a:blip r:embed="rId15"/>
              <a:stretch>
                <a:fillRect/>
              </a:stretch>
            </p:blipFill>
            <p:spPr>
              <a:xfrm>
                <a:off x="8812976" y="4487905"/>
                <a:ext cx="723960" cy="221178"/>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4" name="Ink 13">
                <a:extLst>
                  <a:ext uri="{FF2B5EF4-FFF2-40B4-BE49-F238E27FC236}">
                    <a16:creationId xmlns:a16="http://schemas.microsoft.com/office/drawing/2014/main" id="{205C0C28-C879-D0B1-B19C-C06B1C02A6CC}"/>
                  </a:ext>
                </a:extLst>
              </p14:cNvPr>
              <p14:cNvContentPartPr/>
              <p14:nvPr/>
            </p14:nvContentPartPr>
            <p14:xfrm>
              <a:off x="8807936" y="5273383"/>
              <a:ext cx="675360" cy="22320"/>
            </p14:xfrm>
          </p:contentPart>
        </mc:Choice>
        <mc:Fallback>
          <p:pic>
            <p:nvPicPr>
              <p:cNvPr id="14" name="Ink 13">
                <a:extLst>
                  <a:ext uri="{FF2B5EF4-FFF2-40B4-BE49-F238E27FC236}">
                    <a16:creationId xmlns:a16="http://schemas.microsoft.com/office/drawing/2014/main" id="{205C0C28-C879-D0B1-B19C-C06B1C02A6CC}"/>
                  </a:ext>
                </a:extLst>
              </p:cNvPr>
              <p:cNvPicPr/>
              <p:nvPr/>
            </p:nvPicPr>
            <p:blipFill>
              <a:blip r:embed="rId17"/>
              <a:stretch>
                <a:fillRect/>
              </a:stretch>
            </p:blipFill>
            <p:spPr>
              <a:xfrm>
                <a:off x="8753936" y="5167097"/>
                <a:ext cx="783000" cy="234537"/>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5" name="Ink 14">
                <a:extLst>
                  <a:ext uri="{FF2B5EF4-FFF2-40B4-BE49-F238E27FC236}">
                    <a16:creationId xmlns:a16="http://schemas.microsoft.com/office/drawing/2014/main" id="{692B3B8B-6605-E276-1285-A15D28A9B473}"/>
                  </a:ext>
                </a:extLst>
              </p14:cNvPr>
              <p14:cNvContentPartPr/>
              <p14:nvPr/>
            </p14:nvContentPartPr>
            <p14:xfrm>
              <a:off x="9715355" y="5432902"/>
              <a:ext cx="1129320" cy="38160"/>
            </p14:xfrm>
          </p:contentPart>
        </mc:Choice>
        <mc:Fallback>
          <p:pic>
            <p:nvPicPr>
              <p:cNvPr id="15" name="Ink 14">
                <a:extLst>
                  <a:ext uri="{FF2B5EF4-FFF2-40B4-BE49-F238E27FC236}">
                    <a16:creationId xmlns:a16="http://schemas.microsoft.com/office/drawing/2014/main" id="{692B3B8B-6605-E276-1285-A15D28A9B473}"/>
                  </a:ext>
                </a:extLst>
              </p:cNvPr>
              <p:cNvPicPr/>
              <p:nvPr/>
            </p:nvPicPr>
            <p:blipFill>
              <a:blip r:embed="rId19"/>
              <a:stretch>
                <a:fillRect/>
              </a:stretch>
            </p:blipFill>
            <p:spPr>
              <a:xfrm>
                <a:off x="9661355" y="5325911"/>
                <a:ext cx="1236960" cy="251785"/>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6" name="Ink 15">
                <a:extLst>
                  <a:ext uri="{FF2B5EF4-FFF2-40B4-BE49-F238E27FC236}">
                    <a16:creationId xmlns:a16="http://schemas.microsoft.com/office/drawing/2014/main" id="{50A8E319-8B8C-BFD7-6308-10C9E13600E9}"/>
                  </a:ext>
                </a:extLst>
              </p14:cNvPr>
              <p14:cNvContentPartPr/>
              <p14:nvPr/>
            </p14:nvContentPartPr>
            <p14:xfrm>
              <a:off x="8522456" y="5471062"/>
              <a:ext cx="938880" cy="360"/>
            </p14:xfrm>
          </p:contentPart>
        </mc:Choice>
        <mc:Fallback>
          <p:pic>
            <p:nvPicPr>
              <p:cNvPr id="16" name="Ink 15">
                <a:extLst>
                  <a:ext uri="{FF2B5EF4-FFF2-40B4-BE49-F238E27FC236}">
                    <a16:creationId xmlns:a16="http://schemas.microsoft.com/office/drawing/2014/main" id="{50A8E319-8B8C-BFD7-6308-10C9E13600E9}"/>
                  </a:ext>
                </a:extLst>
              </p:cNvPr>
              <p:cNvPicPr/>
              <p:nvPr/>
            </p:nvPicPr>
            <p:blipFill>
              <a:blip r:embed="rId21"/>
              <a:stretch>
                <a:fillRect/>
              </a:stretch>
            </p:blipFill>
            <p:spPr>
              <a:xfrm>
                <a:off x="8468435" y="5363062"/>
                <a:ext cx="1046561"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7" name="Ink 16">
                <a:extLst>
                  <a:ext uri="{FF2B5EF4-FFF2-40B4-BE49-F238E27FC236}">
                    <a16:creationId xmlns:a16="http://schemas.microsoft.com/office/drawing/2014/main" id="{F09E1FAC-D0CD-7F2B-F1D8-43D1360BD6AD}"/>
                  </a:ext>
                </a:extLst>
              </p14:cNvPr>
              <p14:cNvContentPartPr/>
              <p14:nvPr/>
            </p14:nvContentPartPr>
            <p14:xfrm>
              <a:off x="8612096" y="3348569"/>
              <a:ext cx="1010160" cy="11880"/>
            </p14:xfrm>
          </p:contentPart>
        </mc:Choice>
        <mc:Fallback>
          <p:pic>
            <p:nvPicPr>
              <p:cNvPr id="17" name="Ink 16">
                <a:extLst>
                  <a:ext uri="{FF2B5EF4-FFF2-40B4-BE49-F238E27FC236}">
                    <a16:creationId xmlns:a16="http://schemas.microsoft.com/office/drawing/2014/main" id="{F09E1FAC-D0CD-7F2B-F1D8-43D1360BD6AD}"/>
                  </a:ext>
                </a:extLst>
              </p:cNvPr>
              <p:cNvPicPr/>
              <p:nvPr/>
            </p:nvPicPr>
            <p:blipFill>
              <a:blip r:embed="rId23"/>
              <a:stretch>
                <a:fillRect/>
              </a:stretch>
            </p:blipFill>
            <p:spPr>
              <a:xfrm>
                <a:off x="8558096" y="3243745"/>
                <a:ext cx="1117800" cy="221178"/>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8" name="Ink 17">
                <a:extLst>
                  <a:ext uri="{FF2B5EF4-FFF2-40B4-BE49-F238E27FC236}">
                    <a16:creationId xmlns:a16="http://schemas.microsoft.com/office/drawing/2014/main" id="{463E1C78-BBA2-44F5-E981-9B76A5A11F9C}"/>
                  </a:ext>
                </a:extLst>
              </p14:cNvPr>
              <p14:cNvContentPartPr/>
              <p14:nvPr/>
            </p14:nvContentPartPr>
            <p14:xfrm>
              <a:off x="8654576" y="3859049"/>
              <a:ext cx="1009080" cy="44280"/>
            </p14:xfrm>
          </p:contentPart>
        </mc:Choice>
        <mc:Fallback>
          <p:pic>
            <p:nvPicPr>
              <p:cNvPr id="18" name="Ink 17">
                <a:extLst>
                  <a:ext uri="{FF2B5EF4-FFF2-40B4-BE49-F238E27FC236}">
                    <a16:creationId xmlns:a16="http://schemas.microsoft.com/office/drawing/2014/main" id="{463E1C78-BBA2-44F5-E981-9B76A5A11F9C}"/>
                  </a:ext>
                </a:extLst>
              </p:cNvPr>
              <p:cNvPicPr/>
              <p:nvPr/>
            </p:nvPicPr>
            <p:blipFill>
              <a:blip r:embed="rId25"/>
              <a:stretch>
                <a:fillRect/>
              </a:stretch>
            </p:blipFill>
            <p:spPr>
              <a:xfrm>
                <a:off x="8600576" y="3751049"/>
                <a:ext cx="1116720" cy="25992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9" name="Ink 18">
                <a:extLst>
                  <a:ext uri="{FF2B5EF4-FFF2-40B4-BE49-F238E27FC236}">
                    <a16:creationId xmlns:a16="http://schemas.microsoft.com/office/drawing/2014/main" id="{98995720-B30C-58F3-0FFC-809B79346C85}"/>
                  </a:ext>
                </a:extLst>
              </p14:cNvPr>
              <p14:cNvContentPartPr/>
              <p14:nvPr/>
            </p14:nvContentPartPr>
            <p14:xfrm>
              <a:off x="9675176" y="3891089"/>
              <a:ext cx="360" cy="360"/>
            </p14:xfrm>
          </p:contentPart>
        </mc:Choice>
        <mc:Fallback>
          <p:pic>
            <p:nvPicPr>
              <p:cNvPr id="19" name="Ink 18">
                <a:extLst>
                  <a:ext uri="{FF2B5EF4-FFF2-40B4-BE49-F238E27FC236}">
                    <a16:creationId xmlns:a16="http://schemas.microsoft.com/office/drawing/2014/main" id="{98995720-B30C-58F3-0FFC-809B79346C85}"/>
                  </a:ext>
                </a:extLst>
              </p:cNvPr>
              <p:cNvPicPr/>
              <p:nvPr/>
            </p:nvPicPr>
            <p:blipFill>
              <a:blip r:embed="rId27"/>
              <a:stretch>
                <a:fillRect/>
              </a:stretch>
            </p:blipFill>
            <p:spPr>
              <a:xfrm>
                <a:off x="9621176" y="3783089"/>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0" name="Ink 19">
                <a:extLst>
                  <a:ext uri="{FF2B5EF4-FFF2-40B4-BE49-F238E27FC236}">
                    <a16:creationId xmlns:a16="http://schemas.microsoft.com/office/drawing/2014/main" id="{0F4FCB89-5688-D1AE-39D9-AB8A5EF04CC9}"/>
                  </a:ext>
                </a:extLst>
              </p14:cNvPr>
              <p14:cNvContentPartPr/>
              <p14:nvPr/>
            </p14:nvContentPartPr>
            <p14:xfrm>
              <a:off x="8101256" y="6016889"/>
              <a:ext cx="670680" cy="11160"/>
            </p14:xfrm>
          </p:contentPart>
        </mc:Choice>
        <mc:Fallback>
          <p:pic>
            <p:nvPicPr>
              <p:cNvPr id="20" name="Ink 19">
                <a:extLst>
                  <a:ext uri="{FF2B5EF4-FFF2-40B4-BE49-F238E27FC236}">
                    <a16:creationId xmlns:a16="http://schemas.microsoft.com/office/drawing/2014/main" id="{0F4FCB89-5688-D1AE-39D9-AB8A5EF04CC9}"/>
                  </a:ext>
                </a:extLst>
              </p:cNvPr>
              <p:cNvPicPr/>
              <p:nvPr/>
            </p:nvPicPr>
            <p:blipFill>
              <a:blip r:embed="rId29"/>
              <a:stretch>
                <a:fillRect/>
              </a:stretch>
            </p:blipFill>
            <p:spPr>
              <a:xfrm>
                <a:off x="8047256" y="5908889"/>
                <a:ext cx="778320" cy="22680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1" name="Ink 20">
                <a:extLst>
                  <a:ext uri="{FF2B5EF4-FFF2-40B4-BE49-F238E27FC236}">
                    <a16:creationId xmlns:a16="http://schemas.microsoft.com/office/drawing/2014/main" id="{529A0C86-BEFC-5115-8EE3-1648616B3285}"/>
                  </a:ext>
                </a:extLst>
              </p14:cNvPr>
              <p14:cNvContentPartPr/>
              <p14:nvPr/>
            </p14:nvContentPartPr>
            <p14:xfrm>
              <a:off x="8250296" y="6155849"/>
              <a:ext cx="807840" cy="360"/>
            </p14:xfrm>
          </p:contentPart>
        </mc:Choice>
        <mc:Fallback>
          <p:pic>
            <p:nvPicPr>
              <p:cNvPr id="21" name="Ink 20">
                <a:extLst>
                  <a:ext uri="{FF2B5EF4-FFF2-40B4-BE49-F238E27FC236}">
                    <a16:creationId xmlns:a16="http://schemas.microsoft.com/office/drawing/2014/main" id="{529A0C86-BEFC-5115-8EE3-1648616B3285}"/>
                  </a:ext>
                </a:extLst>
              </p:cNvPr>
              <p:cNvPicPr/>
              <p:nvPr/>
            </p:nvPicPr>
            <p:blipFill>
              <a:blip r:embed="rId31"/>
              <a:stretch>
                <a:fillRect/>
              </a:stretch>
            </p:blipFill>
            <p:spPr>
              <a:xfrm>
                <a:off x="8196296" y="6047849"/>
                <a:ext cx="91548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2" name="Ink 21">
                <a:extLst>
                  <a:ext uri="{FF2B5EF4-FFF2-40B4-BE49-F238E27FC236}">
                    <a16:creationId xmlns:a16="http://schemas.microsoft.com/office/drawing/2014/main" id="{8E0E67F3-DF35-1A54-9022-0E327C4077DA}"/>
                  </a:ext>
                </a:extLst>
              </p14:cNvPr>
              <p14:cNvContentPartPr/>
              <p14:nvPr/>
            </p14:nvContentPartPr>
            <p14:xfrm>
              <a:off x="8208176" y="6230369"/>
              <a:ext cx="565560" cy="21960"/>
            </p14:xfrm>
          </p:contentPart>
        </mc:Choice>
        <mc:Fallback>
          <p:pic>
            <p:nvPicPr>
              <p:cNvPr id="22" name="Ink 21">
                <a:extLst>
                  <a:ext uri="{FF2B5EF4-FFF2-40B4-BE49-F238E27FC236}">
                    <a16:creationId xmlns:a16="http://schemas.microsoft.com/office/drawing/2014/main" id="{8E0E67F3-DF35-1A54-9022-0E327C4077DA}"/>
                  </a:ext>
                </a:extLst>
              </p:cNvPr>
              <p:cNvPicPr/>
              <p:nvPr/>
            </p:nvPicPr>
            <p:blipFill>
              <a:blip r:embed="rId33"/>
              <a:stretch>
                <a:fillRect/>
              </a:stretch>
            </p:blipFill>
            <p:spPr>
              <a:xfrm>
                <a:off x="8154176" y="6122369"/>
                <a:ext cx="673200" cy="23760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3" name="Ink 22">
                <a:extLst>
                  <a:ext uri="{FF2B5EF4-FFF2-40B4-BE49-F238E27FC236}">
                    <a16:creationId xmlns:a16="http://schemas.microsoft.com/office/drawing/2014/main" id="{7CE81AF7-EF8C-1DC7-CD4E-E6826C2B6CA8}"/>
                  </a:ext>
                </a:extLst>
              </p14:cNvPr>
              <p14:cNvContentPartPr/>
              <p14:nvPr/>
            </p14:nvContentPartPr>
            <p14:xfrm>
              <a:off x="9835016" y="5996009"/>
              <a:ext cx="649080" cy="11160"/>
            </p14:xfrm>
          </p:contentPart>
        </mc:Choice>
        <mc:Fallback>
          <p:pic>
            <p:nvPicPr>
              <p:cNvPr id="23" name="Ink 22">
                <a:extLst>
                  <a:ext uri="{FF2B5EF4-FFF2-40B4-BE49-F238E27FC236}">
                    <a16:creationId xmlns:a16="http://schemas.microsoft.com/office/drawing/2014/main" id="{7CE81AF7-EF8C-1DC7-CD4E-E6826C2B6CA8}"/>
                  </a:ext>
                </a:extLst>
              </p:cNvPr>
              <p:cNvPicPr/>
              <p:nvPr/>
            </p:nvPicPr>
            <p:blipFill>
              <a:blip r:embed="rId35"/>
              <a:stretch>
                <a:fillRect/>
              </a:stretch>
            </p:blipFill>
            <p:spPr>
              <a:xfrm>
                <a:off x="9781016" y="5888009"/>
                <a:ext cx="756720" cy="226800"/>
              </a:xfrm>
              <a:prstGeom prst="rect">
                <a:avLst/>
              </a:prstGeom>
            </p:spPr>
          </p:pic>
        </mc:Fallback>
      </mc:AlternateContent>
      <p:sp>
        <p:nvSpPr>
          <p:cNvPr id="24" name="TextBox 23">
            <a:extLst>
              <a:ext uri="{FF2B5EF4-FFF2-40B4-BE49-F238E27FC236}">
                <a16:creationId xmlns:a16="http://schemas.microsoft.com/office/drawing/2014/main" id="{B3F60F59-4CCE-AEA3-0D6C-36413215BEDE}"/>
              </a:ext>
            </a:extLst>
          </p:cNvPr>
          <p:cNvSpPr txBox="1"/>
          <p:nvPr/>
        </p:nvSpPr>
        <p:spPr>
          <a:xfrm>
            <a:off x="776435" y="2656659"/>
            <a:ext cx="5831172" cy="529569"/>
          </a:xfrm>
          <a:prstGeom prst="rect">
            <a:avLst/>
          </a:prstGeom>
          <a:noFill/>
          <a:ln>
            <a:solidFill>
              <a:schemeClr val="tx1"/>
            </a:solidFill>
          </a:ln>
        </p:spPr>
        <p:txBody>
          <a:bodyPr wrap="square">
            <a:spAutoFit/>
          </a:bodyPr>
          <a:lstStyle/>
          <a:p>
            <a:pPr marL="457200">
              <a:lnSpc>
                <a:spcPct val="110000"/>
              </a:lnSpc>
              <a:spcAft>
                <a:spcPts val="600"/>
              </a:spcAft>
            </a:pPr>
            <a:r>
              <a:rPr lang="en-US" sz="2800">
                <a:effectLst/>
                <a:latin typeface="Arial" panose="020B0604020202020204" pitchFamily="34" charset="0"/>
                <a:ea typeface="Times New Roman" panose="02020603050405020304" pitchFamily="18" charset="0"/>
                <a:cs typeface="Times New Roman" panose="02020603050405020304" pitchFamily="18" charset="0"/>
              </a:rPr>
              <a:t>Graduate information</a:t>
            </a:r>
            <a:endParaRPr lang="en-US" sz="2800">
              <a:effectLst/>
              <a:latin typeface="Arial" panose="020B0604020202020204" pitchFamily="34" charset="0"/>
              <a:ea typeface="Times New Roman" panose="02020603050405020304" pitchFamily="18" charset="0"/>
            </a:endParaRPr>
          </a:p>
        </p:txBody>
      </p:sp>
      <p:sp>
        <p:nvSpPr>
          <p:cNvPr id="25" name="TextBox 24">
            <a:extLst>
              <a:ext uri="{FF2B5EF4-FFF2-40B4-BE49-F238E27FC236}">
                <a16:creationId xmlns:a16="http://schemas.microsoft.com/office/drawing/2014/main" id="{35A13A4F-21CE-2368-6E2E-BDB58F55FDE4}"/>
              </a:ext>
            </a:extLst>
          </p:cNvPr>
          <p:cNvSpPr txBox="1"/>
          <p:nvPr/>
        </p:nvSpPr>
        <p:spPr>
          <a:xfrm>
            <a:off x="765544" y="4091946"/>
            <a:ext cx="5842062" cy="529569"/>
          </a:xfrm>
          <a:prstGeom prst="rect">
            <a:avLst/>
          </a:prstGeom>
          <a:noFill/>
          <a:ln>
            <a:solidFill>
              <a:schemeClr val="tx1"/>
            </a:solidFill>
          </a:ln>
        </p:spPr>
        <p:txBody>
          <a:bodyPr wrap="square">
            <a:spAutoFit/>
          </a:bodyPr>
          <a:lstStyle/>
          <a:p>
            <a:pPr marL="457200">
              <a:lnSpc>
                <a:spcPct val="110000"/>
              </a:lnSpc>
              <a:spcAft>
                <a:spcPts val="600"/>
              </a:spcAft>
            </a:pPr>
            <a:r>
              <a:rPr lang="en-US" sz="2800">
                <a:effectLst/>
                <a:latin typeface="Arial" panose="020B0604020202020204" pitchFamily="34" charset="0"/>
                <a:ea typeface="Times New Roman" panose="02020603050405020304" pitchFamily="18" charset="0"/>
                <a:cs typeface="Times New Roman" panose="02020603050405020304" pitchFamily="18" charset="0"/>
              </a:rPr>
              <a:t>Seating information</a:t>
            </a:r>
            <a:endParaRPr lang="en-US" sz="2800">
              <a:effectLst/>
              <a:latin typeface="Arial" panose="020B0604020202020204" pitchFamily="34" charset="0"/>
              <a:ea typeface="Times New Roman" panose="02020603050405020304" pitchFamily="18" charset="0"/>
            </a:endParaRPr>
          </a:p>
        </p:txBody>
      </p:sp>
      <p:sp>
        <p:nvSpPr>
          <p:cNvPr id="26" name="TextBox 25">
            <a:extLst>
              <a:ext uri="{FF2B5EF4-FFF2-40B4-BE49-F238E27FC236}">
                <a16:creationId xmlns:a16="http://schemas.microsoft.com/office/drawing/2014/main" id="{95DEB84D-0CF7-BC9A-4F74-6DD4900863FB}"/>
              </a:ext>
            </a:extLst>
          </p:cNvPr>
          <p:cNvSpPr txBox="1"/>
          <p:nvPr/>
        </p:nvSpPr>
        <p:spPr>
          <a:xfrm>
            <a:off x="765543" y="4857666"/>
            <a:ext cx="5842063" cy="529569"/>
          </a:xfrm>
          <a:prstGeom prst="rect">
            <a:avLst/>
          </a:prstGeom>
          <a:noFill/>
          <a:ln>
            <a:solidFill>
              <a:schemeClr val="tx1"/>
            </a:solidFill>
          </a:ln>
        </p:spPr>
        <p:txBody>
          <a:bodyPr wrap="square">
            <a:spAutoFit/>
          </a:bodyPr>
          <a:lstStyle/>
          <a:p>
            <a:pPr marL="457200">
              <a:lnSpc>
                <a:spcPct val="110000"/>
              </a:lnSpc>
              <a:spcAft>
                <a:spcPts val="600"/>
              </a:spcAft>
            </a:pPr>
            <a:r>
              <a:rPr lang="en-US" sz="2800">
                <a:effectLst/>
                <a:latin typeface="Arial" panose="020B0604020202020204" pitchFamily="34" charset="0"/>
                <a:ea typeface="Times New Roman" panose="02020603050405020304" pitchFamily="18" charset="0"/>
                <a:cs typeface="Times New Roman" panose="02020603050405020304" pitchFamily="18" charset="0"/>
              </a:rPr>
              <a:t>Identification information</a:t>
            </a:r>
            <a:endParaRPr lang="en-US" sz="2800">
              <a:effectLst/>
              <a:latin typeface="Arial" panose="020B0604020202020204" pitchFamily="34" charset="0"/>
              <a:ea typeface="Times New Roman" panose="02020603050405020304" pitchFamily="18" charset="0"/>
            </a:endParaRPr>
          </a:p>
        </p:txBody>
      </p:sp>
      <p:sp>
        <p:nvSpPr>
          <p:cNvPr id="27" name="TextBox 26">
            <a:extLst>
              <a:ext uri="{FF2B5EF4-FFF2-40B4-BE49-F238E27FC236}">
                <a16:creationId xmlns:a16="http://schemas.microsoft.com/office/drawing/2014/main" id="{906054F2-4A2C-816D-A00D-2DBC0E559B46}"/>
              </a:ext>
            </a:extLst>
          </p:cNvPr>
          <p:cNvSpPr txBox="1"/>
          <p:nvPr/>
        </p:nvSpPr>
        <p:spPr>
          <a:xfrm>
            <a:off x="776435" y="3374302"/>
            <a:ext cx="5831172" cy="529569"/>
          </a:xfrm>
          <a:prstGeom prst="rect">
            <a:avLst/>
          </a:prstGeom>
          <a:noFill/>
          <a:ln>
            <a:solidFill>
              <a:schemeClr val="tx1"/>
            </a:solidFill>
          </a:ln>
        </p:spPr>
        <p:txBody>
          <a:bodyPr wrap="square">
            <a:spAutoFit/>
          </a:bodyPr>
          <a:lstStyle/>
          <a:p>
            <a:pPr marL="457200">
              <a:lnSpc>
                <a:spcPct val="110000"/>
              </a:lnSpc>
              <a:spcAft>
                <a:spcPts val="600"/>
              </a:spcAft>
            </a:pPr>
            <a:r>
              <a:rPr lang="en-US" sz="2800">
                <a:effectLst/>
                <a:latin typeface="Arial" panose="020B0604020202020204" pitchFamily="34" charset="0"/>
                <a:ea typeface="Times New Roman" panose="02020603050405020304" pitchFamily="18" charset="0"/>
                <a:cs typeface="Times New Roman" panose="02020603050405020304" pitchFamily="18" charset="0"/>
              </a:rPr>
              <a:t>Dissertation / Thesis Information</a:t>
            </a:r>
            <a:endParaRPr lang="en-US" sz="2800">
              <a:effectLst/>
              <a:latin typeface="Arial" panose="020B0604020202020204" pitchFamily="34" charset="0"/>
              <a:ea typeface="Times New Roman" panose="02020603050405020304" pitchFamily="18" charset="0"/>
            </a:endParaRPr>
          </a:p>
        </p:txBody>
      </p:sp>
      <p:pic>
        <p:nvPicPr>
          <p:cNvPr id="5" name="Picture 4">
            <a:extLst>
              <a:ext uri="{FF2B5EF4-FFF2-40B4-BE49-F238E27FC236}">
                <a16:creationId xmlns:a16="http://schemas.microsoft.com/office/drawing/2014/main" id="{6E4CA108-9BCF-3DB0-FFE8-75A04A99B688}"/>
              </a:ext>
            </a:extLst>
          </p:cNvPr>
          <p:cNvPicPr>
            <a:picLocks noChangeAspect="1"/>
          </p:cNvPicPr>
          <p:nvPr/>
        </p:nvPicPr>
        <p:blipFill>
          <a:blip r:embed="rId36" cstate="hqprint">
            <a:extLst>
              <a:ext uri="{28A0092B-C50C-407E-A947-70E740481C1C}">
                <a14:useLocalDpi xmlns:a14="http://schemas.microsoft.com/office/drawing/2010/main"/>
              </a:ext>
            </a:extLst>
          </a:blip>
          <a:srcRect r="74654" b="-379"/>
          <a:stretch/>
        </p:blipFill>
        <p:spPr>
          <a:xfrm>
            <a:off x="772909" y="5827236"/>
            <a:ext cx="3112838" cy="554748"/>
          </a:xfrm>
          <a:prstGeom prst="rect">
            <a:avLst/>
          </a:prstGeom>
        </p:spPr>
        <p:style>
          <a:lnRef idx="1">
            <a:schemeClr val="accent1"/>
          </a:lnRef>
          <a:fillRef idx="3">
            <a:schemeClr val="accent1"/>
          </a:fillRef>
          <a:effectRef idx="2">
            <a:schemeClr val="accent1"/>
          </a:effectRef>
          <a:fontRef idx="minor">
            <a:schemeClr val="lt1"/>
          </a:fontRef>
        </p:style>
      </p:pic>
    </p:spTree>
    <p:extLst>
      <p:ext uri="{BB962C8B-B14F-4D97-AF65-F5344CB8AC3E}">
        <p14:creationId xmlns:p14="http://schemas.microsoft.com/office/powerpoint/2010/main" val="21639557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par>
                                <p:cTn id="31" presetID="2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par>
                                <p:cTn id="39" presetID="2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par>
                                <p:cTn id="42" presetID="22" presetClass="entr" presetSubtype="4"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par>
                                <p:cTn id="45" presetID="22" presetClass="entr" presetSubtype="4"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down)">
                                      <p:cBhvr>
                                        <p:cTn id="55" dur="500"/>
                                        <p:tgtEl>
                                          <p:spTgt spid="25"/>
                                        </p:tgtEl>
                                      </p:cBhvr>
                                    </p:animEffect>
                                  </p:childTnLst>
                                </p:cTn>
                              </p:par>
                              <p:par>
                                <p:cTn id="56" presetID="22" presetClass="entr" presetSubtype="4"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down)">
                                      <p:cBhvr>
                                        <p:cTn id="58" dur="500"/>
                                        <p:tgtEl>
                                          <p:spTgt spid="14"/>
                                        </p:tgtEl>
                                      </p:cBhvr>
                                    </p:animEffect>
                                  </p:childTnLst>
                                </p:cTn>
                              </p:par>
                              <p:par>
                                <p:cTn id="59" presetID="22" presetClass="entr" presetSubtype="4"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down)">
                                      <p:cBhvr>
                                        <p:cTn id="61" dur="500"/>
                                        <p:tgtEl>
                                          <p:spTgt spid="16"/>
                                        </p:tgtEl>
                                      </p:cBhvr>
                                    </p:animEffect>
                                  </p:childTnLst>
                                </p:cTn>
                              </p:par>
                              <p:par>
                                <p:cTn id="62" presetID="22" presetClass="entr" presetSubtype="4" fill="hold"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down)">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wipe(down)">
                                      <p:cBhvr>
                                        <p:cTn id="69" dur="500"/>
                                        <p:tgtEl>
                                          <p:spTgt spid="26"/>
                                        </p:tgtEl>
                                      </p:cBhvr>
                                    </p:animEffect>
                                  </p:childTnLst>
                                </p:cTn>
                              </p:par>
                              <p:par>
                                <p:cTn id="70" presetID="22" presetClass="entr" presetSubtype="4" fill="hold"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down)">
                                      <p:cBhvr>
                                        <p:cTn id="72" dur="500"/>
                                        <p:tgtEl>
                                          <p:spTgt spid="21"/>
                                        </p:tgtEl>
                                      </p:cBhvr>
                                    </p:animEffect>
                                  </p:childTnLst>
                                </p:cTn>
                              </p:par>
                              <p:par>
                                <p:cTn id="73" presetID="22" presetClass="entr" presetSubtype="4" fill="hold"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ipe(down)">
                                      <p:cBhvr>
                                        <p:cTn id="75" dur="500"/>
                                        <p:tgtEl>
                                          <p:spTgt spid="20"/>
                                        </p:tgtEl>
                                      </p:cBhvr>
                                    </p:animEffect>
                                  </p:childTnLst>
                                </p:cTn>
                              </p:par>
                              <p:par>
                                <p:cTn id="76" presetID="22" presetClass="entr" presetSubtype="4" fill="hold" nodeType="with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wipe(down)">
                                      <p:cBhvr>
                                        <p:cTn id="78" dur="500"/>
                                        <p:tgtEl>
                                          <p:spTgt spid="22"/>
                                        </p:tgtEl>
                                      </p:cBhvr>
                                    </p:animEffect>
                                  </p:childTnLst>
                                </p:cTn>
                              </p:par>
                              <p:par>
                                <p:cTn id="79" presetID="22" presetClass="entr" presetSubtype="4" fill="hold" nodeType="with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wipe(down)">
                                      <p:cBhvr>
                                        <p:cTn id="8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24" grpId="0" animBg="1"/>
      <p:bldP spid="25" grpId="0" animBg="1"/>
      <p:bldP spid="26"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99904-C964-7FEE-EEE8-FCD95E00870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47D2410-6B14-3040-0F93-DA6CCD86B2D2}"/>
              </a:ext>
            </a:extLst>
          </p:cNvPr>
          <p:cNvSpPr txBox="1">
            <a:spLocks/>
          </p:cNvSpPr>
          <p:nvPr/>
        </p:nvSpPr>
        <p:spPr>
          <a:xfrm>
            <a:off x="643466" y="210952"/>
            <a:ext cx="5152834" cy="211792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b="1"/>
              <a:t>RECAP of Seating Card Process</a:t>
            </a:r>
            <a:endParaRPr lang="en-US"/>
          </a:p>
        </p:txBody>
      </p:sp>
      <p:pic>
        <p:nvPicPr>
          <p:cNvPr id="10" name="Picture 9">
            <a:extLst>
              <a:ext uri="{FF2B5EF4-FFF2-40B4-BE49-F238E27FC236}">
                <a16:creationId xmlns:a16="http://schemas.microsoft.com/office/drawing/2014/main" id="{3B1AFB7F-CB04-20D0-EEEA-635F3794FDEF}"/>
              </a:ext>
            </a:extLst>
          </p:cNvPr>
          <p:cNvPicPr>
            <a:picLocks noChangeAspect="1"/>
          </p:cNvPicPr>
          <p:nvPr/>
        </p:nvPicPr>
        <p:blipFill>
          <a:blip r:embed="rId3"/>
          <a:stretch>
            <a:fillRect/>
          </a:stretch>
        </p:blipFill>
        <p:spPr>
          <a:xfrm rot="21080737">
            <a:off x="6479008" y="1481917"/>
            <a:ext cx="1474914" cy="1218853"/>
          </a:xfrm>
          <a:prstGeom prst="rect">
            <a:avLst/>
          </a:prstGeom>
        </p:spPr>
      </p:pic>
      <p:pic>
        <p:nvPicPr>
          <p:cNvPr id="11" name="Picture 10">
            <a:extLst>
              <a:ext uri="{FF2B5EF4-FFF2-40B4-BE49-F238E27FC236}">
                <a16:creationId xmlns:a16="http://schemas.microsoft.com/office/drawing/2014/main" id="{5CF35C5C-E5EF-6B7C-27E6-5F39E56C92B0}"/>
              </a:ext>
            </a:extLst>
          </p:cNvPr>
          <p:cNvPicPr>
            <a:picLocks noChangeAspect="1"/>
          </p:cNvPicPr>
          <p:nvPr/>
        </p:nvPicPr>
        <p:blipFill>
          <a:blip r:embed="rId4"/>
          <a:stretch>
            <a:fillRect/>
          </a:stretch>
        </p:blipFill>
        <p:spPr>
          <a:xfrm rot="523672">
            <a:off x="8626229" y="1528106"/>
            <a:ext cx="1529580" cy="1221678"/>
          </a:xfrm>
          <a:prstGeom prst="rect">
            <a:avLst/>
          </a:prstGeom>
        </p:spPr>
      </p:pic>
      <p:sp>
        <p:nvSpPr>
          <p:cNvPr id="13" name="Plus Sign 12">
            <a:extLst>
              <a:ext uri="{FF2B5EF4-FFF2-40B4-BE49-F238E27FC236}">
                <a16:creationId xmlns:a16="http://schemas.microsoft.com/office/drawing/2014/main" id="{EE9ACC3D-82DF-D95F-E726-440C69513BB7}"/>
              </a:ext>
            </a:extLst>
          </p:cNvPr>
          <p:cNvSpPr/>
          <p:nvPr/>
        </p:nvSpPr>
        <p:spPr>
          <a:xfrm>
            <a:off x="8036832" y="1825728"/>
            <a:ext cx="505961" cy="503153"/>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n w="0"/>
              <a:solidFill>
                <a:schemeClr val="accent1"/>
              </a:solidFill>
              <a:effectLst>
                <a:outerShdw blurRad="38100" dist="25400" dir="5400000" algn="ctr" rotWithShape="0">
                  <a:srgbClr val="6E747A">
                    <a:alpha val="43000"/>
                  </a:srgbClr>
                </a:outerShdw>
              </a:effectLst>
            </a:endParaRPr>
          </a:p>
        </p:txBody>
      </p:sp>
      <p:sp>
        <p:nvSpPr>
          <p:cNvPr id="14" name="Rectangle 13">
            <a:extLst>
              <a:ext uri="{FF2B5EF4-FFF2-40B4-BE49-F238E27FC236}">
                <a16:creationId xmlns:a16="http://schemas.microsoft.com/office/drawing/2014/main" id="{4E967CEF-6582-AA2A-A379-35FE5D574B9B}"/>
              </a:ext>
            </a:extLst>
          </p:cNvPr>
          <p:cNvSpPr/>
          <p:nvPr/>
        </p:nvSpPr>
        <p:spPr>
          <a:xfrm>
            <a:off x="6058399" y="736810"/>
            <a:ext cx="4212652" cy="923330"/>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en-US" sz="5400" b="0" cap="none" spc="0">
                <a:ln w="0"/>
                <a:solidFill>
                  <a:schemeClr val="accent1"/>
                </a:solidFill>
                <a:effectLst>
                  <a:outerShdw blurRad="38100" dist="25400" dir="5400000" algn="ctr" rotWithShape="0">
                    <a:srgbClr val="6E747A">
                      <a:alpha val="43000"/>
                    </a:srgbClr>
                  </a:outerShdw>
                </a:effectLst>
              </a:rPr>
              <a:t>Preparation</a:t>
            </a:r>
          </a:p>
        </p:txBody>
      </p:sp>
      <p:sp>
        <p:nvSpPr>
          <p:cNvPr id="15" name="Rectangle 14">
            <a:extLst>
              <a:ext uri="{FF2B5EF4-FFF2-40B4-BE49-F238E27FC236}">
                <a16:creationId xmlns:a16="http://schemas.microsoft.com/office/drawing/2014/main" id="{35AC49D9-BA39-C30F-AAE9-DFCE900362CB}"/>
              </a:ext>
            </a:extLst>
          </p:cNvPr>
          <p:cNvSpPr/>
          <p:nvPr/>
        </p:nvSpPr>
        <p:spPr>
          <a:xfrm>
            <a:off x="455292" y="3128310"/>
            <a:ext cx="10419931" cy="769441"/>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en-US" sz="4400" b="0" cap="none" spc="0">
                <a:ln w="0"/>
                <a:solidFill>
                  <a:schemeClr val="accent1"/>
                </a:solidFill>
                <a:effectLst>
                  <a:outerShdw blurRad="38100" dist="25400" dir="5400000" algn="ctr" rotWithShape="0">
                    <a:srgbClr val="6E747A">
                      <a:alpha val="43000"/>
                    </a:srgbClr>
                  </a:outerShdw>
                </a:effectLst>
              </a:rPr>
              <a:t>Manual and Automatic Allocation</a:t>
            </a:r>
          </a:p>
        </p:txBody>
      </p:sp>
      <p:sp>
        <p:nvSpPr>
          <p:cNvPr id="19" name="Plus Sign 18">
            <a:extLst>
              <a:ext uri="{FF2B5EF4-FFF2-40B4-BE49-F238E27FC236}">
                <a16:creationId xmlns:a16="http://schemas.microsoft.com/office/drawing/2014/main" id="{4E411E76-488A-2C6E-09BD-B3FE71EA323B}"/>
              </a:ext>
            </a:extLst>
          </p:cNvPr>
          <p:cNvSpPr/>
          <p:nvPr/>
        </p:nvSpPr>
        <p:spPr>
          <a:xfrm>
            <a:off x="2226864" y="4408989"/>
            <a:ext cx="505961" cy="503153"/>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n w="0"/>
              <a:solidFill>
                <a:schemeClr val="accent1"/>
              </a:solidFill>
              <a:effectLst>
                <a:outerShdw blurRad="38100" dist="25400" dir="5400000" algn="ctr" rotWithShape="0">
                  <a:srgbClr val="6E747A">
                    <a:alpha val="43000"/>
                  </a:srgbClr>
                </a:outerShdw>
              </a:effectLst>
            </a:endParaRPr>
          </a:p>
        </p:txBody>
      </p:sp>
      <p:sp>
        <p:nvSpPr>
          <p:cNvPr id="20" name="Plus Sign 19">
            <a:extLst>
              <a:ext uri="{FF2B5EF4-FFF2-40B4-BE49-F238E27FC236}">
                <a16:creationId xmlns:a16="http://schemas.microsoft.com/office/drawing/2014/main" id="{847AB2DC-7ED7-91E0-7D0E-69AFE75142F6}"/>
              </a:ext>
            </a:extLst>
          </p:cNvPr>
          <p:cNvSpPr/>
          <p:nvPr/>
        </p:nvSpPr>
        <p:spPr>
          <a:xfrm>
            <a:off x="5142449" y="4376195"/>
            <a:ext cx="505961" cy="503153"/>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n w="0"/>
              <a:solidFill>
                <a:schemeClr val="accent1"/>
              </a:solidFill>
              <a:effectLst>
                <a:outerShdw blurRad="38100" dist="25400" dir="5400000" algn="ctr" rotWithShape="0">
                  <a:srgbClr val="6E747A">
                    <a:alpha val="43000"/>
                  </a:srgbClr>
                </a:outerShdw>
              </a:effectLst>
            </a:endParaRPr>
          </a:p>
        </p:txBody>
      </p:sp>
      <p:sp>
        <p:nvSpPr>
          <p:cNvPr id="21" name="Plus Sign 20">
            <a:extLst>
              <a:ext uri="{FF2B5EF4-FFF2-40B4-BE49-F238E27FC236}">
                <a16:creationId xmlns:a16="http://schemas.microsoft.com/office/drawing/2014/main" id="{21A43668-2ABA-9356-2398-3E4A9742F0B1}"/>
              </a:ext>
            </a:extLst>
          </p:cNvPr>
          <p:cNvSpPr/>
          <p:nvPr/>
        </p:nvSpPr>
        <p:spPr>
          <a:xfrm>
            <a:off x="8256835" y="4383814"/>
            <a:ext cx="505961" cy="503153"/>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n w="0"/>
              <a:solidFill>
                <a:schemeClr val="accent1"/>
              </a:solidFill>
              <a:effectLst>
                <a:outerShdw blurRad="38100" dist="25400" dir="5400000" algn="ctr" rotWithShape="0">
                  <a:srgbClr val="6E747A">
                    <a:alpha val="43000"/>
                  </a:srgbClr>
                </a:outerShdw>
              </a:effectLst>
            </a:endParaRPr>
          </a:p>
        </p:txBody>
      </p:sp>
      <p:sp>
        <p:nvSpPr>
          <p:cNvPr id="27" name="Rectangle 26">
            <a:extLst>
              <a:ext uri="{FF2B5EF4-FFF2-40B4-BE49-F238E27FC236}">
                <a16:creationId xmlns:a16="http://schemas.microsoft.com/office/drawing/2014/main" id="{313B7F07-EAE9-8BAA-9C47-8730CF2E487F}"/>
              </a:ext>
            </a:extLst>
          </p:cNvPr>
          <p:cNvSpPr/>
          <p:nvPr/>
        </p:nvSpPr>
        <p:spPr>
          <a:xfrm>
            <a:off x="453614" y="4142156"/>
            <a:ext cx="1413110" cy="10368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Do </a:t>
            </a:r>
            <a:r>
              <a:rPr lang="en-US" b="1"/>
              <a:t>manual</a:t>
            </a:r>
            <a:r>
              <a:rPr lang="en-US"/>
              <a:t> Seat Allocation BOPS-2</a:t>
            </a:r>
            <a:endParaRPr lang="en-ZA"/>
          </a:p>
        </p:txBody>
      </p:sp>
      <p:sp>
        <p:nvSpPr>
          <p:cNvPr id="28" name="Rectangle 27">
            <a:extLst>
              <a:ext uri="{FF2B5EF4-FFF2-40B4-BE49-F238E27FC236}">
                <a16:creationId xmlns:a16="http://schemas.microsoft.com/office/drawing/2014/main" id="{1F24C0E9-11EA-10A7-5AA8-50B82835DDCF}"/>
              </a:ext>
            </a:extLst>
          </p:cNvPr>
          <p:cNvSpPr/>
          <p:nvPr/>
        </p:nvSpPr>
        <p:spPr>
          <a:xfrm>
            <a:off x="3214634" y="4142156"/>
            <a:ext cx="1413110" cy="10368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Set Qual </a:t>
            </a:r>
            <a:r>
              <a:rPr lang="en-US" b="1"/>
              <a:t>Sequence</a:t>
            </a:r>
          </a:p>
          <a:p>
            <a:pPr algn="ctr"/>
            <a:r>
              <a:rPr lang="en-US"/>
              <a:t>BOPS-3</a:t>
            </a:r>
            <a:endParaRPr lang="en-ZA"/>
          </a:p>
        </p:txBody>
      </p:sp>
      <p:sp>
        <p:nvSpPr>
          <p:cNvPr id="29" name="Rectangle 28">
            <a:extLst>
              <a:ext uri="{FF2B5EF4-FFF2-40B4-BE49-F238E27FC236}">
                <a16:creationId xmlns:a16="http://schemas.microsoft.com/office/drawing/2014/main" id="{4BC59A09-F38B-CBCD-1E57-955A4FABB3A8}"/>
              </a:ext>
            </a:extLst>
          </p:cNvPr>
          <p:cNvSpPr/>
          <p:nvPr/>
        </p:nvSpPr>
        <p:spPr>
          <a:xfrm>
            <a:off x="6215502" y="4109361"/>
            <a:ext cx="1413110" cy="10368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Do Seat Allocation BOPSR1-1</a:t>
            </a:r>
            <a:endParaRPr lang="en-ZA"/>
          </a:p>
        </p:txBody>
      </p:sp>
      <p:sp>
        <p:nvSpPr>
          <p:cNvPr id="30" name="Rectangle 29">
            <a:extLst>
              <a:ext uri="{FF2B5EF4-FFF2-40B4-BE49-F238E27FC236}">
                <a16:creationId xmlns:a16="http://schemas.microsoft.com/office/drawing/2014/main" id="{90617545-D6AA-E1E0-53ED-973EC5DA418E}"/>
              </a:ext>
            </a:extLst>
          </p:cNvPr>
          <p:cNvSpPr/>
          <p:nvPr/>
        </p:nvSpPr>
        <p:spPr>
          <a:xfrm>
            <a:off x="9391019" y="4142156"/>
            <a:ext cx="1413110" cy="10368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a:t>Print</a:t>
            </a:r>
            <a:r>
              <a:rPr lang="en-US"/>
              <a:t> Seat Cards</a:t>
            </a:r>
            <a:endParaRPr lang="en-ZA"/>
          </a:p>
        </p:txBody>
      </p:sp>
      <p:pic>
        <p:nvPicPr>
          <p:cNvPr id="2" name="Picture 1">
            <a:extLst>
              <a:ext uri="{FF2B5EF4-FFF2-40B4-BE49-F238E27FC236}">
                <a16:creationId xmlns:a16="http://schemas.microsoft.com/office/drawing/2014/main" id="{DFAD7CA6-C887-C791-9E96-044C8BFE04DB}"/>
              </a:ext>
            </a:extLst>
          </p:cNvPr>
          <p:cNvPicPr>
            <a:picLocks noChangeAspect="1"/>
          </p:cNvPicPr>
          <p:nvPr/>
        </p:nvPicPr>
        <p:blipFill>
          <a:blip r:embed="rId5" cstate="hqprint">
            <a:extLst>
              <a:ext uri="{28A0092B-C50C-407E-A947-70E740481C1C}">
                <a14:useLocalDpi xmlns:a14="http://schemas.microsoft.com/office/drawing/2010/main"/>
              </a:ext>
            </a:extLst>
          </a:blip>
          <a:srcRect r="74654" b="-379"/>
          <a:stretch/>
        </p:blipFill>
        <p:spPr>
          <a:xfrm>
            <a:off x="8717495" y="5769114"/>
            <a:ext cx="3112838" cy="554748"/>
          </a:xfrm>
          <a:prstGeom prst="rect">
            <a:avLst/>
          </a:prstGeom>
        </p:spPr>
        <p:style>
          <a:lnRef idx="1">
            <a:schemeClr val="accent1"/>
          </a:lnRef>
          <a:fillRef idx="3">
            <a:schemeClr val="accent1"/>
          </a:fillRef>
          <a:effectRef idx="2">
            <a:schemeClr val="accent1"/>
          </a:effectRef>
          <a:fontRef idx="minor">
            <a:schemeClr val="lt1"/>
          </a:fontRef>
        </p:style>
      </p:pic>
    </p:spTree>
    <p:extLst>
      <p:ext uri="{BB962C8B-B14F-4D97-AF65-F5344CB8AC3E}">
        <p14:creationId xmlns:p14="http://schemas.microsoft.com/office/powerpoint/2010/main" val="416106203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C86494-07B4-18ED-7F10-856903C6AC95}"/>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6E6C732-1708-8021-52B7-0BCBF7867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Back shot of a row of graduates">
            <a:extLst>
              <a:ext uri="{FF2B5EF4-FFF2-40B4-BE49-F238E27FC236}">
                <a16:creationId xmlns:a16="http://schemas.microsoft.com/office/drawing/2014/main" id="{737648C9-3F5A-AF06-1E21-1A1871797280}"/>
              </a:ext>
            </a:extLst>
          </p:cNvPr>
          <p:cNvPicPr>
            <a:picLocks noChangeAspect="1"/>
          </p:cNvPicPr>
          <p:nvPr/>
        </p:nvPicPr>
        <p:blipFill>
          <a:blip r:embed="rId3"/>
          <a:srcRect t="7346" r="23298" b="1745"/>
          <a:stretch/>
        </p:blipFill>
        <p:spPr>
          <a:xfrm>
            <a:off x="3523488" y="10"/>
            <a:ext cx="8668512" cy="6857990"/>
          </a:xfrm>
          <a:prstGeom prst="rect">
            <a:avLst/>
          </a:prstGeom>
        </p:spPr>
      </p:pic>
      <p:sp>
        <p:nvSpPr>
          <p:cNvPr id="30" name="Rectangle 29">
            <a:extLst>
              <a:ext uri="{FF2B5EF4-FFF2-40B4-BE49-F238E27FC236}">
                <a16:creationId xmlns:a16="http://schemas.microsoft.com/office/drawing/2014/main" id="{ABFF8CAC-C390-7061-9608-902FE1CE3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BED8EE7C-F720-90A9-0F14-31CD8C5D8CE9}"/>
              </a:ext>
            </a:extLst>
          </p:cNvPr>
          <p:cNvSpPr>
            <a:spLocks noGrp="1"/>
          </p:cNvSpPr>
          <p:nvPr>
            <p:ph type="ctrTitle"/>
          </p:nvPr>
        </p:nvSpPr>
        <p:spPr>
          <a:xfrm>
            <a:off x="477980" y="832121"/>
            <a:ext cx="9569786" cy="871923"/>
          </a:xfrm>
        </p:spPr>
        <p:txBody>
          <a:bodyPr anchor="b">
            <a:normAutofit/>
          </a:bodyPr>
          <a:lstStyle/>
          <a:p>
            <a:pPr algn="l">
              <a:spcAft>
                <a:spcPts val="800"/>
              </a:spcAft>
              <a:tabLst>
                <a:tab pos="457200" algn="l"/>
              </a:tabLst>
            </a:pPr>
            <a:r>
              <a:rPr lang="en-ZA" sz="4400" b="1" kern="100">
                <a:effectLst/>
                <a:latin typeface="Aptos"/>
                <a:ea typeface="Aptos" panose="020B0004020202020204" pitchFamily="34" charset="0"/>
                <a:cs typeface="Times New Roman"/>
              </a:rPr>
              <a:t>Benefit</a:t>
            </a:r>
            <a:r>
              <a:rPr lang="en-ZA" sz="4000" b="1" kern="100">
                <a:effectLst/>
                <a:latin typeface="Aptos"/>
                <a:ea typeface="Aptos" panose="020B0004020202020204" pitchFamily="34" charset="0"/>
                <a:cs typeface="Times New Roman"/>
              </a:rPr>
              <a:t> of </a:t>
            </a:r>
            <a:r>
              <a:rPr lang="en-ZA" sz="4000" b="1" kern="100">
                <a:latin typeface="Aptos"/>
                <a:ea typeface="Aptos" panose="020B0004020202020204" pitchFamily="34" charset="0"/>
                <a:cs typeface="Times New Roman"/>
              </a:rPr>
              <a:t>A</a:t>
            </a:r>
            <a:r>
              <a:rPr lang="en-ZA" sz="4000" b="1" kern="100">
                <a:effectLst/>
                <a:latin typeface="Aptos"/>
                <a:ea typeface="Aptos" panose="020B0004020202020204" pitchFamily="34" charset="0"/>
                <a:cs typeface="Times New Roman"/>
              </a:rPr>
              <a:t>utomation of Seating Cards</a:t>
            </a:r>
            <a:endParaRPr lang="en-ZA" sz="4000" kern="100">
              <a:effectLst/>
              <a:latin typeface="Aptos"/>
              <a:ea typeface="Aptos" panose="020B000402020202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F883DF35-2237-22C0-0FF9-3DA21BB3AF1F}"/>
              </a:ext>
            </a:extLst>
          </p:cNvPr>
          <p:cNvSpPr>
            <a:spLocks noGrp="1"/>
          </p:cNvSpPr>
          <p:nvPr>
            <p:ph type="subTitle" idx="1"/>
          </p:nvPr>
        </p:nvSpPr>
        <p:spPr>
          <a:xfrm>
            <a:off x="477980" y="1779569"/>
            <a:ext cx="8549642" cy="4546416"/>
          </a:xfrm>
        </p:spPr>
        <p:txBody>
          <a:bodyPr vert="horz" lIns="91440" tIns="45720" rIns="91440" bIns="45720" rtlCol="0" anchor="t">
            <a:normAutofit/>
          </a:bodyPr>
          <a:lstStyle/>
          <a:p>
            <a:pPr marL="342900" indent="-342900" algn="l">
              <a:buChar char="•"/>
            </a:pPr>
            <a:r>
              <a:rPr lang="en-US"/>
              <a:t>A single source of data are used, and no additional information are captured after the fact ensuring data integrity</a:t>
            </a:r>
          </a:p>
          <a:p>
            <a:pPr marL="342900" indent="-342900" algn="l">
              <a:buChar char="•"/>
            </a:pPr>
            <a:r>
              <a:rPr lang="en-US"/>
              <a:t>Venue setup can be re-used in following ceremonies and thus only setup once</a:t>
            </a:r>
          </a:p>
          <a:p>
            <a:pPr marL="342900" indent="-342900" algn="l">
              <a:buChar char="•"/>
            </a:pPr>
            <a:r>
              <a:rPr lang="en-US"/>
              <a:t>Seating cards can be printed or e-mailed</a:t>
            </a:r>
          </a:p>
          <a:p>
            <a:pPr marL="342900" indent="-342900" algn="l">
              <a:buChar char="•"/>
            </a:pPr>
            <a:r>
              <a:rPr lang="en-US"/>
              <a:t>Seating cards are used for personal verification and security access and seating on reserved seats</a:t>
            </a:r>
          </a:p>
          <a:p>
            <a:pPr marL="342900" indent="-342900" algn="l">
              <a:buChar char="•"/>
            </a:pPr>
            <a:r>
              <a:rPr lang="en-US"/>
              <a:t>Graduation procession are automated and structured</a:t>
            </a:r>
          </a:p>
          <a:p>
            <a:pPr marL="342900" indent="-342900" algn="l">
              <a:buChar char="•"/>
            </a:pPr>
            <a:r>
              <a:rPr lang="en-US"/>
              <a:t>Reading of information are in sequence and for the correct candidate</a:t>
            </a:r>
          </a:p>
          <a:p>
            <a:pPr marL="342900" indent="-342900" algn="l">
              <a:buChar char="•"/>
            </a:pPr>
            <a:endParaRPr lang="en-US" sz="2000"/>
          </a:p>
          <a:p>
            <a:pPr marL="342900" indent="-342900" algn="l">
              <a:buChar char="•"/>
            </a:pPr>
            <a:endParaRPr lang="en-US" sz="2000"/>
          </a:p>
          <a:p>
            <a:pPr algn="l"/>
            <a:endParaRPr lang="en-ZA" sz="2000"/>
          </a:p>
        </p:txBody>
      </p:sp>
      <p:sp>
        <p:nvSpPr>
          <p:cNvPr id="32" name="Rectangle 31">
            <a:extLst>
              <a:ext uri="{FF2B5EF4-FFF2-40B4-BE49-F238E27FC236}">
                <a16:creationId xmlns:a16="http://schemas.microsoft.com/office/drawing/2014/main" id="{33A0B87F-CD69-C727-8FD8-D9C11217C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174AB44A-B397-BD19-C02B-070BA889F0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102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3B4C6A8-E44E-B01C-A709-2BFA458808C1}"/>
            </a:ext>
          </a:extLst>
        </p:cNvPr>
        <p:cNvGrpSpPr/>
        <p:nvPr/>
      </p:nvGrpSpPr>
      <p:grpSpPr>
        <a:xfrm>
          <a:off x="0" y="0"/>
          <a:ext cx="0" cy="0"/>
          <a:chOff x="0" y="0"/>
          <a:chExt cx="0" cy="0"/>
        </a:xfrm>
      </p:grpSpPr>
      <p:sp useBgFill="1">
        <p:nvSpPr>
          <p:cNvPr id="1044" name="Rectangle 1043">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uture of Office Printing: Emerging Technologies | Daisy">
            <a:extLst>
              <a:ext uri="{FF2B5EF4-FFF2-40B4-BE49-F238E27FC236}">
                <a16:creationId xmlns:a16="http://schemas.microsoft.com/office/drawing/2014/main" id="{7A78A735-5E67-E0CE-5052-5C4B300CEA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148" t="35283" b="27308"/>
          <a:stretch/>
        </p:blipFill>
        <p:spPr bwMode="auto">
          <a:xfrm>
            <a:off x="2616762" y="1500447"/>
            <a:ext cx="6478453" cy="311302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a:extLst>
              <a:ext uri="{FF2B5EF4-FFF2-40B4-BE49-F238E27FC236}">
                <a16:creationId xmlns:a16="http://schemas.microsoft.com/office/drawing/2014/main" id="{0E6BFD7D-4C9E-04C7-0A9D-665E9CF7D355}"/>
              </a:ext>
            </a:extLst>
          </p:cNvPr>
          <p:cNvSpPr txBox="1">
            <a:spLocks/>
          </p:cNvSpPr>
          <p:nvPr/>
        </p:nvSpPr>
        <p:spPr>
          <a:xfrm>
            <a:off x="662179" y="5124176"/>
            <a:ext cx="10892512" cy="9156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t>Printing</a:t>
            </a:r>
            <a:r>
              <a:rPr lang="en-US" sz="4000" b="1">
                <a:solidFill>
                  <a:srgbClr val="FFFFFF"/>
                </a:solidFill>
              </a:rPr>
              <a:t> </a:t>
            </a:r>
            <a:r>
              <a:rPr lang="en-US" sz="4000" b="1"/>
              <a:t>of Graduation Seating Cards</a:t>
            </a:r>
          </a:p>
        </p:txBody>
      </p:sp>
      <p:pic>
        <p:nvPicPr>
          <p:cNvPr id="10" name="Picture 9">
            <a:extLst>
              <a:ext uri="{FF2B5EF4-FFF2-40B4-BE49-F238E27FC236}">
                <a16:creationId xmlns:a16="http://schemas.microsoft.com/office/drawing/2014/main" id="{83A6DAD3-6069-58B3-8D6A-56DB4556170C}"/>
              </a:ext>
            </a:extLst>
          </p:cNvPr>
          <p:cNvPicPr>
            <a:picLocks noChangeAspect="1"/>
          </p:cNvPicPr>
          <p:nvPr/>
        </p:nvPicPr>
        <p:blipFill>
          <a:blip r:embed="rId3" cstate="hqprint">
            <a:extLst>
              <a:ext uri="{28A0092B-C50C-407E-A947-70E740481C1C}">
                <a14:useLocalDpi xmlns:a14="http://schemas.microsoft.com/office/drawing/2010/main"/>
              </a:ext>
            </a:extLst>
          </a:blip>
          <a:stretch/>
        </p:blipFill>
        <p:spPr>
          <a:xfrm>
            <a:off x="914400" y="496196"/>
            <a:ext cx="10036886" cy="451657"/>
          </a:xfrm>
          <a:prstGeom prst="rect">
            <a:avLst/>
          </a:prstGeom>
        </p:spPr>
        <p:style>
          <a:lnRef idx="1">
            <a:schemeClr val="accent1"/>
          </a:lnRef>
          <a:fillRef idx="3">
            <a:schemeClr val="accent1"/>
          </a:fillRef>
          <a:effectRef idx="2">
            <a:schemeClr val="accent1"/>
          </a:effectRef>
          <a:fontRef idx="minor">
            <a:schemeClr val="lt1"/>
          </a:fontRef>
        </p:style>
      </p:pic>
    </p:spTree>
    <p:extLst>
      <p:ext uri="{BB962C8B-B14F-4D97-AF65-F5344CB8AC3E}">
        <p14:creationId xmlns:p14="http://schemas.microsoft.com/office/powerpoint/2010/main" val="108011211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71CCB-E9FF-DD9E-E734-B3C176C6C20E}"/>
              </a:ext>
            </a:extLst>
          </p:cNvPr>
          <p:cNvSpPr>
            <a:spLocks noGrp="1"/>
          </p:cNvSpPr>
          <p:nvPr>
            <p:ph type="title"/>
          </p:nvPr>
        </p:nvSpPr>
        <p:spPr/>
        <p:txBody>
          <a:bodyPr/>
          <a:lstStyle/>
          <a:p>
            <a:r>
              <a:rPr lang="en-US" b="1"/>
              <a:t>Overview of Past and Present Printing Processes </a:t>
            </a:r>
          </a:p>
        </p:txBody>
      </p:sp>
      <p:sp>
        <p:nvSpPr>
          <p:cNvPr id="5" name="Rectangle 4">
            <a:extLst>
              <a:ext uri="{FF2B5EF4-FFF2-40B4-BE49-F238E27FC236}">
                <a16:creationId xmlns:a16="http://schemas.microsoft.com/office/drawing/2014/main" id="{C98BA891-E437-AABC-C0C7-5C76647020E3}"/>
              </a:ext>
            </a:extLst>
          </p:cNvPr>
          <p:cNvSpPr/>
          <p:nvPr/>
        </p:nvSpPr>
        <p:spPr>
          <a:xfrm>
            <a:off x="657268" y="1852190"/>
            <a:ext cx="10419931" cy="769441"/>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p>
            <a:pPr algn="ctr"/>
            <a:r>
              <a:rPr lang="en-US" sz="4400">
                <a:ln w="0"/>
                <a:solidFill>
                  <a:schemeClr val="accent1"/>
                </a:solidFill>
                <a:effectLst>
                  <a:outerShdw blurRad="38100" dist="25400" dir="5400000" algn="ctr" rotWithShape="0">
                    <a:srgbClr val="6E747A">
                      <a:alpha val="43000"/>
                    </a:srgbClr>
                  </a:outerShdw>
                </a:effectLst>
              </a:rPr>
              <a:t>PAST:</a:t>
            </a:r>
            <a:endParaRPr lang="en-US">
              <a:solidFill>
                <a:schemeClr val="accent1"/>
              </a:solidFill>
            </a:endParaRPr>
          </a:p>
        </p:txBody>
      </p:sp>
      <p:sp>
        <p:nvSpPr>
          <p:cNvPr id="7" name="Plus Sign 6">
            <a:extLst>
              <a:ext uri="{FF2B5EF4-FFF2-40B4-BE49-F238E27FC236}">
                <a16:creationId xmlns:a16="http://schemas.microsoft.com/office/drawing/2014/main" id="{3331E795-8CAB-C8C4-1BEE-77B7BA21E7E9}"/>
              </a:ext>
            </a:extLst>
          </p:cNvPr>
          <p:cNvSpPr/>
          <p:nvPr/>
        </p:nvSpPr>
        <p:spPr>
          <a:xfrm>
            <a:off x="2414558" y="3169591"/>
            <a:ext cx="505961" cy="503153"/>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n w="0"/>
              <a:solidFill>
                <a:schemeClr val="accent1"/>
              </a:solidFill>
              <a:effectLst>
                <a:outerShdw blurRad="38100" dist="25400" dir="5400000" algn="ctr" rotWithShape="0">
                  <a:srgbClr val="6E747A">
                    <a:alpha val="43000"/>
                  </a:srgbClr>
                </a:outerShdw>
              </a:effectLst>
            </a:endParaRPr>
          </a:p>
        </p:txBody>
      </p:sp>
      <p:sp>
        <p:nvSpPr>
          <p:cNvPr id="9" name="Plus Sign 8">
            <a:extLst>
              <a:ext uri="{FF2B5EF4-FFF2-40B4-BE49-F238E27FC236}">
                <a16:creationId xmlns:a16="http://schemas.microsoft.com/office/drawing/2014/main" id="{AA1123D7-946E-02DC-BBF1-C420E99E13F4}"/>
              </a:ext>
            </a:extLst>
          </p:cNvPr>
          <p:cNvSpPr/>
          <p:nvPr/>
        </p:nvSpPr>
        <p:spPr>
          <a:xfrm>
            <a:off x="5269667" y="3088416"/>
            <a:ext cx="505961" cy="503153"/>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n w="0"/>
              <a:solidFill>
                <a:schemeClr val="accent1"/>
              </a:solidFill>
              <a:effectLst>
                <a:outerShdw blurRad="38100" dist="25400" dir="5400000" algn="ctr" rotWithShape="0">
                  <a:srgbClr val="6E747A">
                    <a:alpha val="43000"/>
                  </a:srgbClr>
                </a:outerShdw>
              </a:effectLst>
            </a:endParaRPr>
          </a:p>
        </p:txBody>
      </p:sp>
      <p:sp>
        <p:nvSpPr>
          <p:cNvPr id="13" name="Rectangle 12">
            <a:extLst>
              <a:ext uri="{FF2B5EF4-FFF2-40B4-BE49-F238E27FC236}">
                <a16:creationId xmlns:a16="http://schemas.microsoft.com/office/drawing/2014/main" id="{87730B29-0619-DEE2-7037-85DEE2331163}"/>
              </a:ext>
            </a:extLst>
          </p:cNvPr>
          <p:cNvSpPr/>
          <p:nvPr/>
        </p:nvSpPr>
        <p:spPr>
          <a:xfrm>
            <a:off x="471975" y="2771080"/>
            <a:ext cx="1775967" cy="1151839"/>
          </a:xfrm>
          <a:prstGeom prst="rect">
            <a:avLst/>
          </a:prstGeom>
          <a:solidFill>
            <a:srgbClr val="ED7D31"/>
          </a:solidFill>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n-US" b="1"/>
              <a:t>Step1: </a:t>
            </a:r>
            <a:r>
              <a:rPr lang="en-US"/>
              <a:t>Create and define Printer code</a:t>
            </a:r>
          </a:p>
          <a:p>
            <a:pPr algn="ctr"/>
            <a:r>
              <a:rPr lang="en-US" b="1"/>
              <a:t>GPRT-1</a:t>
            </a:r>
          </a:p>
        </p:txBody>
      </p:sp>
      <p:sp>
        <p:nvSpPr>
          <p:cNvPr id="15" name="Rectangle 14">
            <a:extLst>
              <a:ext uri="{FF2B5EF4-FFF2-40B4-BE49-F238E27FC236}">
                <a16:creationId xmlns:a16="http://schemas.microsoft.com/office/drawing/2014/main" id="{F1BD55F6-DB61-C894-09AC-25820FF423E0}"/>
              </a:ext>
            </a:extLst>
          </p:cNvPr>
          <p:cNvSpPr/>
          <p:nvPr/>
        </p:nvSpPr>
        <p:spPr>
          <a:xfrm>
            <a:off x="3232995" y="2772272"/>
            <a:ext cx="1780166" cy="1146237"/>
          </a:xfrm>
          <a:prstGeom prst="rect">
            <a:avLst/>
          </a:prstGeom>
          <a:solidFill>
            <a:srgbClr val="ED7D31"/>
          </a:solidFill>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n-US" b="1"/>
              <a:t>Step 2:</a:t>
            </a:r>
            <a:r>
              <a:rPr lang="en-US"/>
              <a:t> Link users to printer code</a:t>
            </a:r>
          </a:p>
          <a:p>
            <a:pPr algn="ctr"/>
            <a:r>
              <a:rPr lang="en-US" b="1">
                <a:solidFill>
                  <a:srgbClr val="000000"/>
                </a:solidFill>
                <a:latin typeface="Aptos"/>
                <a:ea typeface="Roboto"/>
                <a:cs typeface="Roboto"/>
              </a:rPr>
              <a:t>USERS-5 (B)</a:t>
            </a:r>
            <a:endParaRPr lang="en-US" b="1"/>
          </a:p>
        </p:txBody>
      </p:sp>
      <p:sp>
        <p:nvSpPr>
          <p:cNvPr id="17" name="Rectangle 16">
            <a:extLst>
              <a:ext uri="{FF2B5EF4-FFF2-40B4-BE49-F238E27FC236}">
                <a16:creationId xmlns:a16="http://schemas.microsoft.com/office/drawing/2014/main" id="{D520C79C-7F58-7822-F12D-E6FC3A03BF29}"/>
              </a:ext>
            </a:extLst>
          </p:cNvPr>
          <p:cNvSpPr/>
          <p:nvPr/>
        </p:nvSpPr>
        <p:spPr>
          <a:xfrm>
            <a:off x="6093495" y="5053520"/>
            <a:ext cx="1880049" cy="1159315"/>
          </a:xfrm>
          <a:prstGeom prst="rect">
            <a:avLst/>
          </a:prstGeom>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n-US" b="1"/>
              <a:t>Step3</a:t>
            </a:r>
            <a:r>
              <a:rPr lang="en-US"/>
              <a:t>:Download, </a:t>
            </a:r>
            <a:r>
              <a:rPr lang="en-US" b="1"/>
              <a:t>Extract </a:t>
            </a:r>
            <a:r>
              <a:rPr lang="en-US"/>
              <a:t>and </a:t>
            </a:r>
            <a:r>
              <a:rPr lang="en-US" b="1"/>
              <a:t>Email </a:t>
            </a:r>
            <a:r>
              <a:rPr lang="en-US"/>
              <a:t>seating Cards </a:t>
            </a:r>
          </a:p>
        </p:txBody>
      </p:sp>
      <p:pic>
        <p:nvPicPr>
          <p:cNvPr id="21" name="Picture 20" descr="A close-up of a sign&#10;&#10;AI-generated content may be incorrect.">
            <a:extLst>
              <a:ext uri="{FF2B5EF4-FFF2-40B4-BE49-F238E27FC236}">
                <a16:creationId xmlns:a16="http://schemas.microsoft.com/office/drawing/2014/main" id="{58FA1AEE-2089-56DA-7540-F0EF79092BDE}"/>
              </a:ext>
            </a:extLst>
          </p:cNvPr>
          <p:cNvPicPr>
            <a:picLocks noChangeAspect="1"/>
          </p:cNvPicPr>
          <p:nvPr/>
        </p:nvPicPr>
        <p:blipFill>
          <a:blip r:embed="rId3" cstate="hqprint">
            <a:extLst>
              <a:ext uri="{28A0092B-C50C-407E-A947-70E740481C1C}">
                <a14:useLocalDpi xmlns:a14="http://schemas.microsoft.com/office/drawing/2010/main"/>
              </a:ext>
            </a:extLst>
          </a:blip>
          <a:srcRect r="74654" b="-379"/>
          <a:stretch/>
        </p:blipFill>
        <p:spPr>
          <a:xfrm>
            <a:off x="8761707" y="6050938"/>
            <a:ext cx="3112838" cy="554748"/>
          </a:xfrm>
          <a:prstGeom prst="rect">
            <a:avLst/>
          </a:prstGeom>
        </p:spPr>
        <p:style>
          <a:lnRef idx="1">
            <a:schemeClr val="accent1"/>
          </a:lnRef>
          <a:fillRef idx="3">
            <a:schemeClr val="accent1"/>
          </a:fillRef>
          <a:effectRef idx="2">
            <a:schemeClr val="accent1"/>
          </a:effectRef>
          <a:fontRef idx="minor">
            <a:schemeClr val="lt1"/>
          </a:fontRef>
        </p:style>
      </p:pic>
      <p:sp>
        <p:nvSpPr>
          <p:cNvPr id="22" name="Rectangle 21">
            <a:extLst>
              <a:ext uri="{FF2B5EF4-FFF2-40B4-BE49-F238E27FC236}">
                <a16:creationId xmlns:a16="http://schemas.microsoft.com/office/drawing/2014/main" id="{941C56D8-E681-275D-9B95-12FDCABA7AB3}"/>
              </a:ext>
            </a:extLst>
          </p:cNvPr>
          <p:cNvSpPr/>
          <p:nvPr/>
        </p:nvSpPr>
        <p:spPr>
          <a:xfrm>
            <a:off x="565460" y="4138189"/>
            <a:ext cx="10419931" cy="769441"/>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p>
            <a:pPr algn="ctr"/>
            <a:r>
              <a:rPr lang="en-US" sz="4400">
                <a:ln w="0"/>
                <a:solidFill>
                  <a:schemeClr val="accent1"/>
                </a:solidFill>
                <a:effectLst>
                  <a:outerShdw blurRad="38100" dist="25400" dir="5400000" algn="ctr" rotWithShape="0">
                    <a:srgbClr val="6E747A">
                      <a:alpha val="43000"/>
                    </a:srgbClr>
                  </a:outerShdw>
                </a:effectLst>
              </a:rPr>
              <a:t>PRESENT:</a:t>
            </a:r>
            <a:endParaRPr lang="en-US" sz="4400" b="0" cap="none" spc="0">
              <a:ln w="0"/>
              <a:solidFill>
                <a:schemeClr val="accent1"/>
              </a:solidFill>
              <a:effectLst>
                <a:outerShdw blurRad="38100" dist="25400" dir="5400000" algn="ctr" rotWithShape="0">
                  <a:srgbClr val="6E747A">
                    <a:alpha val="43000"/>
                  </a:srgbClr>
                </a:outerShdw>
              </a:effectLst>
            </a:endParaRPr>
          </a:p>
        </p:txBody>
      </p:sp>
      <p:sp>
        <p:nvSpPr>
          <p:cNvPr id="23" name="Plus Sign 22">
            <a:extLst>
              <a:ext uri="{FF2B5EF4-FFF2-40B4-BE49-F238E27FC236}">
                <a16:creationId xmlns:a16="http://schemas.microsoft.com/office/drawing/2014/main" id="{13632D44-85B8-A27C-1E76-F4F7D6E9EC00}"/>
              </a:ext>
            </a:extLst>
          </p:cNvPr>
          <p:cNvSpPr/>
          <p:nvPr/>
        </p:nvSpPr>
        <p:spPr>
          <a:xfrm>
            <a:off x="2407417" y="5419304"/>
            <a:ext cx="505961" cy="503153"/>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n w="0"/>
              <a:solidFill>
                <a:schemeClr val="accent1"/>
              </a:solidFill>
              <a:effectLst>
                <a:outerShdw blurRad="38100" dist="25400" dir="5400000" algn="ctr" rotWithShape="0">
                  <a:srgbClr val="6E747A">
                    <a:alpha val="43000"/>
                  </a:srgbClr>
                </a:outerShdw>
              </a:effectLst>
            </a:endParaRPr>
          </a:p>
        </p:txBody>
      </p:sp>
      <p:sp>
        <p:nvSpPr>
          <p:cNvPr id="24" name="Plus Sign 23">
            <a:extLst>
              <a:ext uri="{FF2B5EF4-FFF2-40B4-BE49-F238E27FC236}">
                <a16:creationId xmlns:a16="http://schemas.microsoft.com/office/drawing/2014/main" id="{1F3449A7-EA4F-2AF8-E40E-701FF952F9A3}"/>
              </a:ext>
            </a:extLst>
          </p:cNvPr>
          <p:cNvSpPr/>
          <p:nvPr/>
        </p:nvSpPr>
        <p:spPr>
          <a:xfrm>
            <a:off x="5262526" y="5422796"/>
            <a:ext cx="505961" cy="503153"/>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n w="0"/>
              <a:solidFill>
                <a:schemeClr val="accent1"/>
              </a:solidFill>
              <a:effectLst>
                <a:outerShdw blurRad="38100" dist="25400" dir="5400000" algn="ctr" rotWithShape="0">
                  <a:srgbClr val="6E747A">
                    <a:alpha val="43000"/>
                  </a:srgbClr>
                </a:outerShdw>
              </a:effectLst>
            </a:endParaRPr>
          </a:p>
        </p:txBody>
      </p:sp>
      <p:sp>
        <p:nvSpPr>
          <p:cNvPr id="25" name="Plus Sign 24">
            <a:extLst>
              <a:ext uri="{FF2B5EF4-FFF2-40B4-BE49-F238E27FC236}">
                <a16:creationId xmlns:a16="http://schemas.microsoft.com/office/drawing/2014/main" id="{BC65E3EC-9E23-F50C-1BD8-FC926D15E78B}"/>
              </a:ext>
            </a:extLst>
          </p:cNvPr>
          <p:cNvSpPr/>
          <p:nvPr/>
        </p:nvSpPr>
        <p:spPr>
          <a:xfrm>
            <a:off x="8254846" y="3174494"/>
            <a:ext cx="505961" cy="503153"/>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n w="0"/>
              <a:solidFill>
                <a:schemeClr val="accent1"/>
              </a:solidFill>
              <a:effectLst>
                <a:outerShdw blurRad="38100" dist="25400" dir="5400000" algn="ctr" rotWithShape="0">
                  <a:srgbClr val="6E747A">
                    <a:alpha val="43000"/>
                  </a:srgbClr>
                </a:outerShdw>
              </a:effectLst>
            </a:endParaRPr>
          </a:p>
        </p:txBody>
      </p:sp>
      <p:sp>
        <p:nvSpPr>
          <p:cNvPr id="26" name="Rectangle 25">
            <a:extLst>
              <a:ext uri="{FF2B5EF4-FFF2-40B4-BE49-F238E27FC236}">
                <a16:creationId xmlns:a16="http://schemas.microsoft.com/office/drawing/2014/main" id="{F611EC4B-0C6C-B0D7-55D5-C3D4CF58B0C8}"/>
              </a:ext>
            </a:extLst>
          </p:cNvPr>
          <p:cNvSpPr/>
          <p:nvPr/>
        </p:nvSpPr>
        <p:spPr>
          <a:xfrm>
            <a:off x="380167" y="5054797"/>
            <a:ext cx="1775967" cy="1166216"/>
          </a:xfrm>
          <a:prstGeom prst="rect">
            <a:avLst/>
          </a:prstGeom>
          <a:solidFill>
            <a:srgbClr val="ED7D31"/>
          </a:solidFill>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n-US" b="1"/>
              <a:t>Step1:</a:t>
            </a:r>
            <a:r>
              <a:rPr lang="en-US"/>
              <a:t> Create and define Printer code</a:t>
            </a:r>
          </a:p>
          <a:p>
            <a:pPr algn="ctr"/>
            <a:r>
              <a:rPr lang="en-US" b="1"/>
              <a:t>GPRT-1</a:t>
            </a:r>
            <a:endParaRPr lang="en-ZA" b="1"/>
          </a:p>
        </p:txBody>
      </p:sp>
      <p:sp>
        <p:nvSpPr>
          <p:cNvPr id="27" name="Rectangle 26">
            <a:extLst>
              <a:ext uri="{FF2B5EF4-FFF2-40B4-BE49-F238E27FC236}">
                <a16:creationId xmlns:a16="http://schemas.microsoft.com/office/drawing/2014/main" id="{863B3181-0C4C-46A0-B880-AEE614C08464}"/>
              </a:ext>
            </a:extLst>
          </p:cNvPr>
          <p:cNvSpPr/>
          <p:nvPr/>
        </p:nvSpPr>
        <p:spPr>
          <a:xfrm>
            <a:off x="3141187" y="5056236"/>
            <a:ext cx="1883550" cy="1158298"/>
          </a:xfrm>
          <a:prstGeom prst="rect">
            <a:avLst/>
          </a:prstGeom>
          <a:solidFill>
            <a:srgbClr val="ED7D31"/>
          </a:solidFill>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endParaRPr lang="en-US"/>
          </a:p>
          <a:p>
            <a:pPr algn="ctr"/>
            <a:r>
              <a:rPr lang="en-US" b="1"/>
              <a:t>Step 2:</a:t>
            </a:r>
            <a:r>
              <a:rPr lang="en-US"/>
              <a:t> Link users to printer code</a:t>
            </a:r>
          </a:p>
          <a:p>
            <a:pPr algn="ctr"/>
            <a:r>
              <a:rPr lang="en-US" b="1">
                <a:solidFill>
                  <a:srgbClr val="000000"/>
                </a:solidFill>
                <a:latin typeface="Aptos"/>
                <a:ea typeface="Roboto"/>
                <a:cs typeface="Roboto"/>
              </a:rPr>
              <a:t>USERS-5 (B)</a:t>
            </a:r>
            <a:endParaRPr lang="en-US" b="1"/>
          </a:p>
          <a:p>
            <a:pPr algn="ctr"/>
            <a:endParaRPr lang="en-US"/>
          </a:p>
        </p:txBody>
      </p:sp>
      <p:sp>
        <p:nvSpPr>
          <p:cNvPr id="28" name="Rectangle 27">
            <a:extLst>
              <a:ext uri="{FF2B5EF4-FFF2-40B4-BE49-F238E27FC236}">
                <a16:creationId xmlns:a16="http://schemas.microsoft.com/office/drawing/2014/main" id="{BFD6E9B6-C27B-7D8E-A86C-EB080987A6D7}"/>
              </a:ext>
            </a:extLst>
          </p:cNvPr>
          <p:cNvSpPr/>
          <p:nvPr/>
        </p:nvSpPr>
        <p:spPr>
          <a:xfrm>
            <a:off x="6091923" y="2769554"/>
            <a:ext cx="1884824" cy="1147254"/>
          </a:xfrm>
          <a:prstGeom prst="rect">
            <a:avLst/>
          </a:prstGeom>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n-US" b="1"/>
              <a:t>Step 3</a:t>
            </a:r>
            <a:r>
              <a:rPr lang="en-US"/>
              <a:t>: Use 3rd party system </a:t>
            </a:r>
            <a:r>
              <a:rPr lang="en-US" b="1" err="1"/>
              <a:t>COSPrint</a:t>
            </a:r>
            <a:endParaRPr lang="en-US" b="1"/>
          </a:p>
        </p:txBody>
      </p:sp>
      <p:sp>
        <p:nvSpPr>
          <p:cNvPr id="29" name="Rectangle 28">
            <a:extLst>
              <a:ext uri="{FF2B5EF4-FFF2-40B4-BE49-F238E27FC236}">
                <a16:creationId xmlns:a16="http://schemas.microsoft.com/office/drawing/2014/main" id="{A8932FFB-A051-C25D-C4C6-C68B791725C6}"/>
              </a:ext>
            </a:extLst>
          </p:cNvPr>
          <p:cNvSpPr/>
          <p:nvPr/>
        </p:nvSpPr>
        <p:spPr>
          <a:xfrm>
            <a:off x="9086967" y="2772270"/>
            <a:ext cx="1413110" cy="1147254"/>
          </a:xfrm>
          <a:prstGeom prst="rect">
            <a:avLst/>
          </a:prstGeom>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n-US"/>
              <a:t>Use Terminal to link and MAP Printer</a:t>
            </a:r>
          </a:p>
        </p:txBody>
      </p:sp>
    </p:spTree>
    <p:extLst>
      <p:ext uri="{BB962C8B-B14F-4D97-AF65-F5344CB8AC3E}">
        <p14:creationId xmlns:p14="http://schemas.microsoft.com/office/powerpoint/2010/main" val="25805461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BEF97-F30B-71EE-58F2-FFE5B2938C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1B9CD1-D8EB-AF1B-839F-B9012A32B788}"/>
              </a:ext>
            </a:extLst>
          </p:cNvPr>
          <p:cNvSpPr txBox="1">
            <a:spLocks/>
          </p:cNvSpPr>
          <p:nvPr/>
        </p:nvSpPr>
        <p:spPr>
          <a:xfrm>
            <a:off x="889838" y="354666"/>
            <a:ext cx="10169138" cy="91452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n-US" b="1"/>
              <a:t>Step1: Printing Process: Past and Present</a:t>
            </a:r>
            <a:endParaRPr lang="en-US"/>
          </a:p>
        </p:txBody>
      </p:sp>
      <p:sp>
        <p:nvSpPr>
          <p:cNvPr id="7" name="Text Placeholder 3">
            <a:extLst>
              <a:ext uri="{FF2B5EF4-FFF2-40B4-BE49-F238E27FC236}">
                <a16:creationId xmlns:a16="http://schemas.microsoft.com/office/drawing/2014/main" id="{4B07881E-2A56-FFC5-FAE9-619C0011A899}"/>
              </a:ext>
            </a:extLst>
          </p:cNvPr>
          <p:cNvSpPr txBox="1">
            <a:spLocks/>
          </p:cNvSpPr>
          <p:nvPr/>
        </p:nvSpPr>
        <p:spPr>
          <a:xfrm>
            <a:off x="140137" y="2026412"/>
            <a:ext cx="4185643" cy="1960372"/>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1800" kern="1200">
                <a:solidFill>
                  <a:srgbClr val="FFFFFF"/>
                </a:solidFill>
                <a:latin typeface="+mn-lt"/>
                <a:ea typeface="+mn-ea"/>
                <a:cs typeface="+mn-cs"/>
              </a:defRPr>
            </a:lvl1pPr>
            <a:lvl2pPr marL="457200"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200"/>
              </a:spcBef>
              <a:spcAft>
                <a:spcPts val="400"/>
              </a:spcAft>
              <a:buClrTx/>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marL="457200" indent="-457200">
              <a:lnSpc>
                <a:spcPct val="100000"/>
              </a:lnSpc>
              <a:buFont typeface="Arial" panose="020B0604020202020204" pitchFamily="34" charset="0"/>
              <a:buChar char="•"/>
            </a:pPr>
            <a:r>
              <a:rPr lang="en-US" sz="2800" b="1">
                <a:solidFill>
                  <a:schemeClr val="tx1"/>
                </a:solidFill>
              </a:rPr>
              <a:t>(GPRT-1)</a:t>
            </a:r>
            <a:r>
              <a:rPr lang="en-US" sz="2800">
                <a:solidFill>
                  <a:schemeClr val="tx1"/>
                </a:solidFill>
              </a:rPr>
              <a:t>:Link printer Sequence, Code, Definitions.</a:t>
            </a:r>
          </a:p>
        </p:txBody>
      </p:sp>
      <p:sp>
        <p:nvSpPr>
          <p:cNvPr id="22" name="TextBox 21">
            <a:extLst>
              <a:ext uri="{FF2B5EF4-FFF2-40B4-BE49-F238E27FC236}">
                <a16:creationId xmlns:a16="http://schemas.microsoft.com/office/drawing/2014/main" id="{5DB80E1A-190B-B510-AA59-EF1776758187}"/>
              </a:ext>
            </a:extLst>
          </p:cNvPr>
          <p:cNvSpPr txBox="1"/>
          <p:nvPr/>
        </p:nvSpPr>
        <p:spPr>
          <a:xfrm>
            <a:off x="341305" y="4026586"/>
            <a:ext cx="4185643" cy="1562223"/>
          </a:xfrm>
          <a:prstGeom prst="rect">
            <a:avLst/>
          </a:prstGeom>
          <a:noFill/>
        </p:spPr>
        <p:txBody>
          <a:bodyPr wrap="square" lIns="91440" tIns="45720" rIns="91440" bIns="45720" anchor="t">
            <a:spAutoFit/>
          </a:bodyPr>
          <a:lstStyle/>
          <a:p>
            <a:pPr marL="457200" indent="-457200">
              <a:lnSpc>
                <a:spcPct val="107000"/>
              </a:lnSpc>
              <a:spcAft>
                <a:spcPts val="800"/>
              </a:spcAft>
              <a:buFont typeface="Arial" panose="020B0604020202020204" pitchFamily="34" charset="0"/>
              <a:buChar char="•"/>
            </a:pPr>
            <a:r>
              <a:rPr lang="en-ZA" sz="2800">
                <a:latin typeface="Aptos"/>
                <a:ea typeface="Aptos" panose="020B0004020202020204" pitchFamily="34" charset="0"/>
                <a:cs typeface="Times New Roman"/>
              </a:rPr>
              <a:t>Link printer to Instruction e.g.</a:t>
            </a:r>
            <a:endParaRPr lang="en-ZA" sz="280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ZA" sz="2800" b="1">
                <a:latin typeface="Aptos" panose="020B0004020202020204" pitchFamily="34" charset="0"/>
                <a:ea typeface="Aptos" panose="020B0004020202020204" pitchFamily="34" charset="0"/>
                <a:cs typeface="Times New Roman" panose="02020603050405020304" pitchFamily="18" charset="0"/>
              </a:rPr>
              <a:t>“/bin/</a:t>
            </a:r>
            <a:r>
              <a:rPr lang="en-ZA" sz="2800" b="1" err="1">
                <a:latin typeface="Aptos" panose="020B0004020202020204" pitchFamily="34" charset="0"/>
                <a:ea typeface="Aptos" panose="020B0004020202020204" pitchFamily="34" charset="0"/>
                <a:cs typeface="Times New Roman" panose="02020603050405020304" pitchFamily="18" charset="0"/>
              </a:rPr>
              <a:t>lpr</a:t>
            </a:r>
            <a:r>
              <a:rPr lang="en-ZA" sz="2800" b="1">
                <a:latin typeface="Aptos" panose="020B0004020202020204" pitchFamily="34" charset="0"/>
                <a:ea typeface="Aptos" panose="020B0004020202020204" pitchFamily="34" charset="0"/>
                <a:cs typeface="Times New Roman" panose="02020603050405020304" pitchFamily="18" charset="0"/>
              </a:rPr>
              <a:t> –dfcman01 $B”</a:t>
            </a:r>
            <a:endParaRPr lang="en-ZA" sz="2800">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descr="Graphical user interface&#10;&#10;Description automatically generated with medium confidence">
            <a:extLst>
              <a:ext uri="{FF2B5EF4-FFF2-40B4-BE49-F238E27FC236}">
                <a16:creationId xmlns:a16="http://schemas.microsoft.com/office/drawing/2014/main" id="{E83CD454-2ADA-25CA-A926-177B872B23A4}"/>
              </a:ext>
            </a:extLst>
          </p:cNvPr>
          <p:cNvPicPr>
            <a:picLocks noChangeAspect="1"/>
          </p:cNvPicPr>
          <p:nvPr/>
        </p:nvPicPr>
        <p:blipFill>
          <a:blip r:embed="rId3"/>
          <a:srcRect b="25619"/>
          <a:stretch/>
        </p:blipFill>
        <p:spPr>
          <a:xfrm>
            <a:off x="4526948" y="1792119"/>
            <a:ext cx="6880786" cy="3694281"/>
          </a:xfrm>
          <a:prstGeom prst="rect">
            <a:avLst/>
          </a:prstGeom>
        </p:spPr>
      </p:pic>
      <p:sp>
        <p:nvSpPr>
          <p:cNvPr id="5" name="Rectangle: Rounded Corners 4">
            <a:extLst>
              <a:ext uri="{FF2B5EF4-FFF2-40B4-BE49-F238E27FC236}">
                <a16:creationId xmlns:a16="http://schemas.microsoft.com/office/drawing/2014/main" id="{289C23BD-01EC-1AB4-6144-41B2496F5EBA}"/>
              </a:ext>
            </a:extLst>
          </p:cNvPr>
          <p:cNvSpPr/>
          <p:nvPr/>
        </p:nvSpPr>
        <p:spPr>
          <a:xfrm>
            <a:off x="4831236" y="4217527"/>
            <a:ext cx="5583779" cy="1040274"/>
          </a:xfrm>
          <a:custGeom>
            <a:avLst/>
            <a:gdLst>
              <a:gd name="connsiteX0" fmla="*/ 0 w 5583779"/>
              <a:gd name="connsiteY0" fmla="*/ 173382 h 1040274"/>
              <a:gd name="connsiteX1" fmla="*/ 173382 w 5583779"/>
              <a:gd name="connsiteY1" fmla="*/ 0 h 1040274"/>
              <a:gd name="connsiteX2" fmla="*/ 860013 w 5583779"/>
              <a:gd name="connsiteY2" fmla="*/ 0 h 1040274"/>
              <a:gd name="connsiteX3" fmla="*/ 1441903 w 5583779"/>
              <a:gd name="connsiteY3" fmla="*/ 0 h 1040274"/>
              <a:gd name="connsiteX4" fmla="*/ 2128534 w 5583779"/>
              <a:gd name="connsiteY4" fmla="*/ 0 h 1040274"/>
              <a:gd name="connsiteX5" fmla="*/ 2710425 w 5583779"/>
              <a:gd name="connsiteY5" fmla="*/ 0 h 1040274"/>
              <a:gd name="connsiteX6" fmla="*/ 3239945 w 5583779"/>
              <a:gd name="connsiteY6" fmla="*/ 0 h 1040274"/>
              <a:gd name="connsiteX7" fmla="*/ 3769466 w 5583779"/>
              <a:gd name="connsiteY7" fmla="*/ 0 h 1040274"/>
              <a:gd name="connsiteX8" fmla="*/ 4194246 w 5583779"/>
              <a:gd name="connsiteY8" fmla="*/ 0 h 1040274"/>
              <a:gd name="connsiteX9" fmla="*/ 4619026 w 5583779"/>
              <a:gd name="connsiteY9" fmla="*/ 0 h 1040274"/>
              <a:gd name="connsiteX10" fmla="*/ 5410397 w 5583779"/>
              <a:gd name="connsiteY10" fmla="*/ 0 h 1040274"/>
              <a:gd name="connsiteX11" fmla="*/ 5583779 w 5583779"/>
              <a:gd name="connsiteY11" fmla="*/ 173382 h 1040274"/>
              <a:gd name="connsiteX12" fmla="*/ 5583779 w 5583779"/>
              <a:gd name="connsiteY12" fmla="*/ 499332 h 1040274"/>
              <a:gd name="connsiteX13" fmla="*/ 5583779 w 5583779"/>
              <a:gd name="connsiteY13" fmla="*/ 866892 h 1040274"/>
              <a:gd name="connsiteX14" fmla="*/ 5410397 w 5583779"/>
              <a:gd name="connsiteY14" fmla="*/ 1040274 h 1040274"/>
              <a:gd name="connsiteX15" fmla="*/ 4985617 w 5583779"/>
              <a:gd name="connsiteY15" fmla="*/ 1040274 h 1040274"/>
              <a:gd name="connsiteX16" fmla="*/ 4456096 w 5583779"/>
              <a:gd name="connsiteY16" fmla="*/ 1040274 h 1040274"/>
              <a:gd name="connsiteX17" fmla="*/ 3874206 w 5583779"/>
              <a:gd name="connsiteY17" fmla="*/ 1040274 h 1040274"/>
              <a:gd name="connsiteX18" fmla="*/ 3449426 w 5583779"/>
              <a:gd name="connsiteY18" fmla="*/ 1040274 h 1040274"/>
              <a:gd name="connsiteX19" fmla="*/ 2919905 w 5583779"/>
              <a:gd name="connsiteY19" fmla="*/ 1040274 h 1040274"/>
              <a:gd name="connsiteX20" fmla="*/ 2285645 w 5583779"/>
              <a:gd name="connsiteY20" fmla="*/ 1040274 h 1040274"/>
              <a:gd name="connsiteX21" fmla="*/ 1703754 w 5583779"/>
              <a:gd name="connsiteY21" fmla="*/ 1040274 h 1040274"/>
              <a:gd name="connsiteX22" fmla="*/ 1174234 w 5583779"/>
              <a:gd name="connsiteY22" fmla="*/ 1040274 h 1040274"/>
              <a:gd name="connsiteX23" fmla="*/ 749454 w 5583779"/>
              <a:gd name="connsiteY23" fmla="*/ 1040274 h 1040274"/>
              <a:gd name="connsiteX24" fmla="*/ 173382 w 5583779"/>
              <a:gd name="connsiteY24" fmla="*/ 1040274 h 1040274"/>
              <a:gd name="connsiteX25" fmla="*/ 0 w 5583779"/>
              <a:gd name="connsiteY25" fmla="*/ 866892 h 1040274"/>
              <a:gd name="connsiteX26" fmla="*/ 0 w 5583779"/>
              <a:gd name="connsiteY26" fmla="*/ 534007 h 1040274"/>
              <a:gd name="connsiteX27" fmla="*/ 0 w 5583779"/>
              <a:gd name="connsiteY27" fmla="*/ 173382 h 1040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83779" h="1040274" extrusionOk="0">
                <a:moveTo>
                  <a:pt x="0" y="173382"/>
                </a:moveTo>
                <a:cubicBezTo>
                  <a:pt x="4746" y="104976"/>
                  <a:pt x="57708" y="3850"/>
                  <a:pt x="173382" y="0"/>
                </a:cubicBezTo>
                <a:cubicBezTo>
                  <a:pt x="389704" y="-6077"/>
                  <a:pt x="574062" y="10071"/>
                  <a:pt x="860013" y="0"/>
                </a:cubicBezTo>
                <a:cubicBezTo>
                  <a:pt x="1145964" y="-10071"/>
                  <a:pt x="1193063" y="34701"/>
                  <a:pt x="1441903" y="0"/>
                </a:cubicBezTo>
                <a:cubicBezTo>
                  <a:pt x="1690743" y="-34701"/>
                  <a:pt x="1804539" y="72983"/>
                  <a:pt x="2128534" y="0"/>
                </a:cubicBezTo>
                <a:cubicBezTo>
                  <a:pt x="2452529" y="-72983"/>
                  <a:pt x="2510860" y="34568"/>
                  <a:pt x="2710425" y="0"/>
                </a:cubicBezTo>
                <a:cubicBezTo>
                  <a:pt x="2909990" y="-34568"/>
                  <a:pt x="3115962" y="23982"/>
                  <a:pt x="3239945" y="0"/>
                </a:cubicBezTo>
                <a:cubicBezTo>
                  <a:pt x="3363928" y="-23982"/>
                  <a:pt x="3603648" y="52617"/>
                  <a:pt x="3769466" y="0"/>
                </a:cubicBezTo>
                <a:cubicBezTo>
                  <a:pt x="3935284" y="-52617"/>
                  <a:pt x="3997366" y="35449"/>
                  <a:pt x="4194246" y="0"/>
                </a:cubicBezTo>
                <a:cubicBezTo>
                  <a:pt x="4391126" y="-35449"/>
                  <a:pt x="4529816" y="21121"/>
                  <a:pt x="4619026" y="0"/>
                </a:cubicBezTo>
                <a:cubicBezTo>
                  <a:pt x="4708236" y="-21121"/>
                  <a:pt x="5120296" y="63002"/>
                  <a:pt x="5410397" y="0"/>
                </a:cubicBezTo>
                <a:cubicBezTo>
                  <a:pt x="5512006" y="3406"/>
                  <a:pt x="5599575" y="80550"/>
                  <a:pt x="5583779" y="173382"/>
                </a:cubicBezTo>
                <a:cubicBezTo>
                  <a:pt x="5584338" y="262134"/>
                  <a:pt x="5570367" y="417465"/>
                  <a:pt x="5583779" y="499332"/>
                </a:cubicBezTo>
                <a:cubicBezTo>
                  <a:pt x="5597191" y="581199"/>
                  <a:pt x="5554558" y="751209"/>
                  <a:pt x="5583779" y="866892"/>
                </a:cubicBezTo>
                <a:cubicBezTo>
                  <a:pt x="5562924" y="948586"/>
                  <a:pt x="5492357" y="1048172"/>
                  <a:pt x="5410397" y="1040274"/>
                </a:cubicBezTo>
                <a:cubicBezTo>
                  <a:pt x="5215519" y="1074413"/>
                  <a:pt x="5169448" y="1015614"/>
                  <a:pt x="4985617" y="1040274"/>
                </a:cubicBezTo>
                <a:cubicBezTo>
                  <a:pt x="4801786" y="1064934"/>
                  <a:pt x="4630291" y="1037637"/>
                  <a:pt x="4456096" y="1040274"/>
                </a:cubicBezTo>
                <a:cubicBezTo>
                  <a:pt x="4281901" y="1042911"/>
                  <a:pt x="4140795" y="986547"/>
                  <a:pt x="3874206" y="1040274"/>
                </a:cubicBezTo>
                <a:cubicBezTo>
                  <a:pt x="3607617" y="1094001"/>
                  <a:pt x="3537350" y="1036475"/>
                  <a:pt x="3449426" y="1040274"/>
                </a:cubicBezTo>
                <a:cubicBezTo>
                  <a:pt x="3361502" y="1044073"/>
                  <a:pt x="3180535" y="1003591"/>
                  <a:pt x="2919905" y="1040274"/>
                </a:cubicBezTo>
                <a:cubicBezTo>
                  <a:pt x="2659275" y="1076957"/>
                  <a:pt x="2543483" y="966028"/>
                  <a:pt x="2285645" y="1040274"/>
                </a:cubicBezTo>
                <a:cubicBezTo>
                  <a:pt x="2027807" y="1114520"/>
                  <a:pt x="1949720" y="1024492"/>
                  <a:pt x="1703754" y="1040274"/>
                </a:cubicBezTo>
                <a:cubicBezTo>
                  <a:pt x="1457788" y="1056056"/>
                  <a:pt x="1379719" y="1017697"/>
                  <a:pt x="1174234" y="1040274"/>
                </a:cubicBezTo>
                <a:cubicBezTo>
                  <a:pt x="968749" y="1062851"/>
                  <a:pt x="834998" y="1005683"/>
                  <a:pt x="749454" y="1040274"/>
                </a:cubicBezTo>
                <a:cubicBezTo>
                  <a:pt x="663910" y="1074865"/>
                  <a:pt x="352833" y="998101"/>
                  <a:pt x="173382" y="1040274"/>
                </a:cubicBezTo>
                <a:cubicBezTo>
                  <a:pt x="78533" y="1038345"/>
                  <a:pt x="10953" y="973741"/>
                  <a:pt x="0" y="866892"/>
                </a:cubicBezTo>
                <a:cubicBezTo>
                  <a:pt x="-33226" y="780427"/>
                  <a:pt x="441" y="602340"/>
                  <a:pt x="0" y="534007"/>
                </a:cubicBezTo>
                <a:cubicBezTo>
                  <a:pt x="-441" y="465674"/>
                  <a:pt x="42388" y="316539"/>
                  <a:pt x="0" y="173382"/>
                </a:cubicBezTo>
                <a:close/>
              </a:path>
            </a:pathLst>
          </a:custGeom>
          <a:noFill/>
          <a:ln w="57150">
            <a:solidFill>
              <a:srgbClr val="0070C0"/>
            </a:solidFill>
            <a:extLst>
              <a:ext uri="{C807C97D-BFC1-408E-A445-0C87EB9F89A2}">
                <ask:lineSketchStyleProps xmlns:ask="http://schemas.microsoft.com/office/drawing/2018/sketchyshapes" sd="271140880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ZA"/>
          </a:p>
        </p:txBody>
      </p:sp>
      <p:pic>
        <p:nvPicPr>
          <p:cNvPr id="6" name="Picture 5">
            <a:extLst>
              <a:ext uri="{FF2B5EF4-FFF2-40B4-BE49-F238E27FC236}">
                <a16:creationId xmlns:a16="http://schemas.microsoft.com/office/drawing/2014/main" id="{80F60198-C89C-6FB8-8B51-24DF9FAA6926}"/>
              </a:ext>
            </a:extLst>
          </p:cNvPr>
          <p:cNvPicPr>
            <a:picLocks noChangeAspect="1"/>
          </p:cNvPicPr>
          <p:nvPr/>
        </p:nvPicPr>
        <p:blipFill>
          <a:blip r:embed="rId4" cstate="hqprint">
            <a:extLst>
              <a:ext uri="{28A0092B-C50C-407E-A947-70E740481C1C}">
                <a14:useLocalDpi xmlns:a14="http://schemas.microsoft.com/office/drawing/2010/main"/>
              </a:ext>
            </a:extLst>
          </a:blip>
          <a:srcRect r="74654" b="-379"/>
          <a:stretch/>
        </p:blipFill>
        <p:spPr>
          <a:xfrm>
            <a:off x="8863826" y="5888537"/>
            <a:ext cx="2543908" cy="453373"/>
          </a:xfrm>
          <a:prstGeom prst="rect">
            <a:avLst/>
          </a:prstGeom>
        </p:spPr>
        <p:style>
          <a:lnRef idx="1">
            <a:schemeClr val="accent1"/>
          </a:lnRef>
          <a:fillRef idx="3">
            <a:schemeClr val="accent1"/>
          </a:fillRef>
          <a:effectRef idx="2">
            <a:schemeClr val="accent1"/>
          </a:effectRef>
          <a:fontRef idx="minor">
            <a:schemeClr val="lt1"/>
          </a:fontRef>
        </p:style>
      </p:pic>
    </p:spTree>
    <p:extLst>
      <p:ext uri="{BB962C8B-B14F-4D97-AF65-F5344CB8AC3E}">
        <p14:creationId xmlns:p14="http://schemas.microsoft.com/office/powerpoint/2010/main" val="395156747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22" grpId="0"/>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ey room full of question marks with an opening going out">
            <a:extLst>
              <a:ext uri="{FF2B5EF4-FFF2-40B4-BE49-F238E27FC236}">
                <a16:creationId xmlns:a16="http://schemas.microsoft.com/office/drawing/2014/main" id="{16A667A9-6673-7D7A-BBE2-E618DE230EDF}"/>
              </a:ext>
            </a:extLst>
          </p:cNvPr>
          <p:cNvPicPr>
            <a:picLocks noChangeAspect="1"/>
          </p:cNvPicPr>
          <p:nvPr/>
        </p:nvPicPr>
        <p:blipFill>
          <a:blip r:embed="rId2"/>
          <a:srcRect r="15627"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0B765B-5DD3-1CE7-8F43-42BABCBD4A98}"/>
              </a:ext>
            </a:extLst>
          </p:cNvPr>
          <p:cNvSpPr>
            <a:spLocks noGrp="1"/>
          </p:cNvSpPr>
          <p:nvPr>
            <p:ph type="ctrTitle"/>
          </p:nvPr>
        </p:nvSpPr>
        <p:spPr>
          <a:xfrm>
            <a:off x="477981" y="1122363"/>
            <a:ext cx="4023360" cy="987549"/>
          </a:xfrm>
        </p:spPr>
        <p:txBody>
          <a:bodyPr anchor="b">
            <a:normAutofit/>
          </a:bodyPr>
          <a:lstStyle/>
          <a:p>
            <a:pPr algn="l"/>
            <a:r>
              <a:rPr lang="en-US" sz="4800">
                <a:solidFill>
                  <a:srgbClr val="F06723"/>
                </a:solidFill>
              </a:rPr>
              <a:t>the BIG ask</a:t>
            </a:r>
            <a:endParaRPr lang="en-ZA" sz="4800">
              <a:solidFill>
                <a:srgbClr val="F06723"/>
              </a:solidFill>
            </a:endParaRPr>
          </a:p>
        </p:txBody>
      </p:sp>
      <p:sp>
        <p:nvSpPr>
          <p:cNvPr id="3" name="Subtitle 2">
            <a:extLst>
              <a:ext uri="{FF2B5EF4-FFF2-40B4-BE49-F238E27FC236}">
                <a16:creationId xmlns:a16="http://schemas.microsoft.com/office/drawing/2014/main" id="{75BA32D6-5757-3702-A72F-883D1AA180B4}"/>
              </a:ext>
            </a:extLst>
          </p:cNvPr>
          <p:cNvSpPr>
            <a:spLocks noGrp="1"/>
          </p:cNvSpPr>
          <p:nvPr>
            <p:ph type="subTitle" idx="1"/>
          </p:nvPr>
        </p:nvSpPr>
        <p:spPr>
          <a:xfrm>
            <a:off x="511371" y="2843788"/>
            <a:ext cx="11199600" cy="2663370"/>
          </a:xfrm>
        </p:spPr>
        <p:txBody>
          <a:bodyPr>
            <a:normAutofit/>
          </a:bodyPr>
          <a:lstStyle/>
          <a:p>
            <a:pPr algn="l"/>
            <a:r>
              <a:rPr lang="en-US" sz="4000">
                <a:solidFill>
                  <a:srgbClr val="F06723"/>
                </a:solidFill>
              </a:rPr>
              <a:t>Is technology making graduation planning and execution EASIER, </a:t>
            </a:r>
          </a:p>
          <a:p>
            <a:pPr algn="l"/>
            <a:r>
              <a:rPr lang="en-US" sz="4000">
                <a:solidFill>
                  <a:srgbClr val="F06723"/>
                </a:solidFill>
              </a:rPr>
              <a:t>BETTER AND </a:t>
            </a:r>
          </a:p>
          <a:p>
            <a:pPr algn="l"/>
            <a:r>
              <a:rPr lang="en-US" sz="4000">
                <a:solidFill>
                  <a:srgbClr val="F06723"/>
                </a:solidFill>
              </a:rPr>
              <a:t>FASTER?</a:t>
            </a:r>
            <a:endParaRPr lang="en-ZA" sz="4000">
              <a:solidFill>
                <a:srgbClr val="F06723"/>
              </a:solidFill>
            </a:endParaRPr>
          </a:p>
          <a:p>
            <a:pPr algn="l"/>
            <a:endParaRPr lang="en-ZA" sz="4000">
              <a:solidFill>
                <a:schemeClr val="bg1"/>
              </a:solidFill>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2AAB1A7-338D-8DB3-6B87-A90531EF57ED}"/>
              </a:ext>
            </a:extLst>
          </p:cNvPr>
          <p:cNvPicPr>
            <a:picLocks noChangeAspect="1"/>
          </p:cNvPicPr>
          <p:nvPr/>
        </p:nvPicPr>
        <p:blipFill>
          <a:blip r:embed="rId3" cstate="hqprint">
            <a:extLst>
              <a:ext uri="{28A0092B-C50C-407E-A947-70E740481C1C}">
                <a14:useLocalDpi xmlns:a14="http://schemas.microsoft.com/office/drawing/2010/main"/>
              </a:ext>
            </a:extLst>
          </a:blip>
          <a:srcRect r="74654" b="-379"/>
          <a:stretch/>
        </p:blipFill>
        <p:spPr>
          <a:xfrm>
            <a:off x="9021768" y="6055168"/>
            <a:ext cx="2543908" cy="453373"/>
          </a:xfrm>
          <a:prstGeom prst="rect">
            <a:avLst/>
          </a:prstGeom>
        </p:spPr>
        <p:style>
          <a:lnRef idx="1">
            <a:schemeClr val="accent1"/>
          </a:lnRef>
          <a:fillRef idx="3">
            <a:schemeClr val="accent1"/>
          </a:fillRef>
          <a:effectRef idx="2">
            <a:schemeClr val="accent1"/>
          </a:effectRef>
          <a:fontRef idx="minor">
            <a:schemeClr val="lt1"/>
          </a:fontRef>
        </p:style>
      </p:pic>
    </p:spTree>
    <p:extLst>
      <p:ext uri="{BB962C8B-B14F-4D97-AF65-F5344CB8AC3E}">
        <p14:creationId xmlns:p14="http://schemas.microsoft.com/office/powerpoint/2010/main" val="149161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700"/>
                                        <p:tgtEl>
                                          <p:spTgt spid="3">
                                            <p:txEl>
                                              <p:pRg st="1" end="1"/>
                                            </p:txEl>
                                          </p:spTgt>
                                        </p:tgtEl>
                                      </p:cBhvr>
                                    </p:animEffect>
                                  </p:childTnLst>
                                </p:cTn>
                              </p:par>
                              <p:par>
                                <p:cTn id="14" presetID="10" presetClass="entr" presetSubtype="0" fill="hold" grpId="0" nodeType="withEffect">
                                  <p:stCondLst>
                                    <p:cond delay="1500"/>
                                  </p:stCondLst>
                                  <p:iterate>
                                    <p:tmPct val="10000"/>
                                  </p:iterate>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700"/>
                                        <p:tgtEl>
                                          <p:spTgt spid="3">
                                            <p:txEl>
                                              <p:pRg st="2" end="2"/>
                                            </p:txEl>
                                          </p:spTgt>
                                        </p:tgtEl>
                                      </p:cBhvr>
                                    </p:animEffec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236326B-B994-562C-EC69-9AD14034CF0D}"/>
            </a:ext>
          </a:extLst>
        </p:cNvPr>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CED242-2C08-C3F9-8A12-7A89CF936AC7}"/>
              </a:ext>
            </a:extLst>
          </p:cNvPr>
          <p:cNvSpPr txBox="1">
            <a:spLocks/>
          </p:cNvSpPr>
          <p:nvPr/>
        </p:nvSpPr>
        <p:spPr>
          <a:xfrm>
            <a:off x="838200" y="365125"/>
            <a:ext cx="10515600" cy="149692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spcAft>
                <a:spcPts val="600"/>
              </a:spcAft>
            </a:pPr>
            <a:r>
              <a:rPr lang="en-US" sz="5200" b="1"/>
              <a:t>Step 2: Link</a:t>
            </a:r>
            <a:r>
              <a:rPr lang="en-US" sz="5200" b="1" kern="1200">
                <a:latin typeface="+mj-lt"/>
                <a:ea typeface="+mj-ea"/>
                <a:cs typeface="+mj-cs"/>
              </a:rPr>
              <a:t> User to printer code</a:t>
            </a:r>
            <a:r>
              <a:rPr lang="en-US" sz="5200" b="1"/>
              <a:t> (Past and Present)</a:t>
            </a:r>
            <a:endParaRPr lang="en-US" sz="5200" kern="1200">
              <a:latin typeface="+mj-lt"/>
              <a:ea typeface="+mj-ea"/>
              <a:cs typeface="+mj-cs"/>
            </a:endParaRPr>
          </a:p>
        </p:txBody>
      </p:sp>
      <p:pic>
        <p:nvPicPr>
          <p:cNvPr id="6" name="Picture 5" descr="A screenshot of a computer&#10;&#10;AI-generated content may be incorrect.">
            <a:extLst>
              <a:ext uri="{FF2B5EF4-FFF2-40B4-BE49-F238E27FC236}">
                <a16:creationId xmlns:a16="http://schemas.microsoft.com/office/drawing/2014/main" id="{1AD3FA08-CAB1-D383-713B-22C1FC1DCF99}"/>
              </a:ext>
            </a:extLst>
          </p:cNvPr>
          <p:cNvPicPr>
            <a:picLocks noChangeAspect="1"/>
          </p:cNvPicPr>
          <p:nvPr/>
        </p:nvPicPr>
        <p:blipFill>
          <a:blip r:embed="rId3"/>
          <a:stretch>
            <a:fillRect/>
          </a:stretch>
        </p:blipFill>
        <p:spPr>
          <a:xfrm>
            <a:off x="1252664" y="1601386"/>
            <a:ext cx="8606230" cy="4968921"/>
          </a:xfrm>
          <a:prstGeom prst="rect">
            <a:avLst/>
          </a:prstGeom>
        </p:spPr>
      </p:pic>
      <p:pic>
        <p:nvPicPr>
          <p:cNvPr id="5" name="Picture 4">
            <a:extLst>
              <a:ext uri="{FF2B5EF4-FFF2-40B4-BE49-F238E27FC236}">
                <a16:creationId xmlns:a16="http://schemas.microsoft.com/office/drawing/2014/main" id="{1DB13017-4BD3-4636-B326-C6CFAFAA6C84}"/>
              </a:ext>
            </a:extLst>
          </p:cNvPr>
          <p:cNvPicPr>
            <a:picLocks noChangeAspect="1"/>
          </p:cNvPicPr>
          <p:nvPr/>
        </p:nvPicPr>
        <p:blipFill>
          <a:blip r:embed="rId4" cstate="hqprint">
            <a:extLst>
              <a:ext uri="{28A0092B-C50C-407E-A947-70E740481C1C}">
                <a14:useLocalDpi xmlns:a14="http://schemas.microsoft.com/office/drawing/2010/main"/>
              </a:ext>
            </a:extLst>
          </a:blip>
          <a:srcRect r="74654" b="-379"/>
          <a:stretch/>
        </p:blipFill>
        <p:spPr>
          <a:xfrm>
            <a:off x="8863826" y="5888537"/>
            <a:ext cx="2543908" cy="453373"/>
          </a:xfrm>
          <a:prstGeom prst="rect">
            <a:avLst/>
          </a:prstGeom>
        </p:spPr>
        <p:style>
          <a:lnRef idx="1">
            <a:schemeClr val="accent1"/>
          </a:lnRef>
          <a:fillRef idx="3">
            <a:schemeClr val="accent1"/>
          </a:fillRef>
          <a:effectRef idx="2">
            <a:schemeClr val="accent1"/>
          </a:effectRef>
          <a:fontRef idx="minor">
            <a:schemeClr val="lt1"/>
          </a:fontRef>
        </p:style>
      </p:pic>
    </p:spTree>
    <p:extLst>
      <p:ext uri="{BB962C8B-B14F-4D97-AF65-F5344CB8AC3E}">
        <p14:creationId xmlns:p14="http://schemas.microsoft.com/office/powerpoint/2010/main" val="96598771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3B449-9370-EB9D-AC4C-5BDE9D12AE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425BCC-4769-FCB2-8C92-DAB6BEB4C321}"/>
              </a:ext>
            </a:extLst>
          </p:cNvPr>
          <p:cNvSpPr txBox="1">
            <a:spLocks/>
          </p:cNvSpPr>
          <p:nvPr/>
        </p:nvSpPr>
        <p:spPr>
          <a:xfrm>
            <a:off x="873212" y="274863"/>
            <a:ext cx="10169138" cy="914525"/>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n-US" b="1"/>
              <a:t>Step 3: Past Process: GUI </a:t>
            </a:r>
            <a:r>
              <a:rPr lang="en-US" b="1" err="1"/>
              <a:t>COSprint</a:t>
            </a:r>
            <a:r>
              <a:rPr lang="en-US" b="1"/>
              <a:t> Software</a:t>
            </a:r>
            <a:endParaRPr lang="en-US"/>
          </a:p>
        </p:txBody>
      </p:sp>
      <p:sp>
        <p:nvSpPr>
          <p:cNvPr id="7" name="Text Placeholder 3">
            <a:extLst>
              <a:ext uri="{FF2B5EF4-FFF2-40B4-BE49-F238E27FC236}">
                <a16:creationId xmlns:a16="http://schemas.microsoft.com/office/drawing/2014/main" id="{A820501C-7382-D472-C035-FF1DC54E62B3}"/>
              </a:ext>
            </a:extLst>
          </p:cNvPr>
          <p:cNvSpPr txBox="1">
            <a:spLocks/>
          </p:cNvSpPr>
          <p:nvPr/>
        </p:nvSpPr>
        <p:spPr>
          <a:xfrm>
            <a:off x="223264" y="1742993"/>
            <a:ext cx="4185643" cy="1960372"/>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1800" kern="1200">
                <a:solidFill>
                  <a:srgbClr val="FFFFFF"/>
                </a:solidFill>
                <a:latin typeface="+mn-lt"/>
                <a:ea typeface="+mn-ea"/>
                <a:cs typeface="+mn-cs"/>
              </a:defRPr>
            </a:lvl1pPr>
            <a:lvl2pPr marL="457200"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200"/>
              </a:spcBef>
              <a:spcAft>
                <a:spcPts val="400"/>
              </a:spcAft>
              <a:buClrTx/>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marL="457200" indent="-457200">
              <a:lnSpc>
                <a:spcPct val="100000"/>
              </a:lnSpc>
              <a:buFont typeface="Arial" panose="020B0604020202020204" pitchFamily="34" charset="0"/>
              <a:buChar char="•"/>
            </a:pPr>
            <a:r>
              <a:rPr lang="en-US" sz="2800">
                <a:solidFill>
                  <a:schemeClr val="tx1"/>
                </a:solidFill>
              </a:rPr>
              <a:t>Previously we used 3</a:t>
            </a:r>
            <a:r>
              <a:rPr lang="en-US" sz="2800" baseline="30000">
                <a:solidFill>
                  <a:schemeClr val="tx1"/>
                </a:solidFill>
              </a:rPr>
              <a:t>rd</a:t>
            </a:r>
            <a:r>
              <a:rPr lang="en-US" sz="2800">
                <a:solidFill>
                  <a:schemeClr val="tx1"/>
                </a:solidFill>
              </a:rPr>
              <a:t> part application (GUI) General User Interface application.</a:t>
            </a:r>
          </a:p>
        </p:txBody>
      </p:sp>
      <p:sp>
        <p:nvSpPr>
          <p:cNvPr id="22" name="TextBox 21">
            <a:extLst>
              <a:ext uri="{FF2B5EF4-FFF2-40B4-BE49-F238E27FC236}">
                <a16:creationId xmlns:a16="http://schemas.microsoft.com/office/drawing/2014/main" id="{61C1411B-F701-ED63-45E2-03AC309B9366}"/>
              </a:ext>
            </a:extLst>
          </p:cNvPr>
          <p:cNvSpPr txBox="1"/>
          <p:nvPr/>
        </p:nvSpPr>
        <p:spPr>
          <a:xfrm>
            <a:off x="223264" y="4109461"/>
            <a:ext cx="4185643" cy="954107"/>
          </a:xfrm>
          <a:prstGeom prst="rect">
            <a:avLst/>
          </a:prstGeom>
          <a:noFill/>
        </p:spPr>
        <p:txBody>
          <a:bodyPr wrap="square">
            <a:spAutoFit/>
          </a:bodyPr>
          <a:lstStyle/>
          <a:p>
            <a:pPr marL="457200" indent="-457200">
              <a:lnSpc>
                <a:spcPct val="100000"/>
              </a:lnSpc>
              <a:buFont typeface="Arial" panose="020B0604020202020204" pitchFamily="34" charset="0"/>
              <a:buChar char="•"/>
            </a:pPr>
            <a:r>
              <a:rPr lang="en-US" sz="2800">
                <a:solidFill>
                  <a:schemeClr val="tx1"/>
                </a:solidFill>
              </a:rPr>
              <a:t>Link and Map: users to printer and the layout</a:t>
            </a:r>
          </a:p>
        </p:txBody>
      </p:sp>
      <p:pic>
        <p:nvPicPr>
          <p:cNvPr id="4" name="Picture 3" descr="A screenshot of a computer&#10;&#10;AI-generated content may be incorrect.">
            <a:extLst>
              <a:ext uri="{FF2B5EF4-FFF2-40B4-BE49-F238E27FC236}">
                <a16:creationId xmlns:a16="http://schemas.microsoft.com/office/drawing/2014/main" id="{BAFC1F71-B910-364D-E279-7417681EA31A}"/>
              </a:ext>
            </a:extLst>
          </p:cNvPr>
          <p:cNvPicPr>
            <a:picLocks noChangeAspect="1"/>
          </p:cNvPicPr>
          <p:nvPr/>
        </p:nvPicPr>
        <p:blipFill>
          <a:blip r:embed="rId3"/>
          <a:srcRect r="4523" b="19823"/>
          <a:stretch/>
        </p:blipFill>
        <p:spPr>
          <a:xfrm>
            <a:off x="4418933" y="1602087"/>
            <a:ext cx="7319894" cy="4067193"/>
          </a:xfrm>
          <a:prstGeom prst="rect">
            <a:avLst/>
          </a:prstGeom>
        </p:spPr>
      </p:pic>
      <p:pic>
        <p:nvPicPr>
          <p:cNvPr id="5" name="Picture 4">
            <a:extLst>
              <a:ext uri="{FF2B5EF4-FFF2-40B4-BE49-F238E27FC236}">
                <a16:creationId xmlns:a16="http://schemas.microsoft.com/office/drawing/2014/main" id="{3B2CC4EF-1E9A-302C-1E80-61256F5C2685}"/>
              </a:ext>
            </a:extLst>
          </p:cNvPr>
          <p:cNvPicPr>
            <a:picLocks noChangeAspect="1"/>
          </p:cNvPicPr>
          <p:nvPr/>
        </p:nvPicPr>
        <p:blipFill>
          <a:blip r:embed="rId4" cstate="hqprint">
            <a:extLst>
              <a:ext uri="{28A0092B-C50C-407E-A947-70E740481C1C}">
                <a14:useLocalDpi xmlns:a14="http://schemas.microsoft.com/office/drawing/2010/main"/>
              </a:ext>
            </a:extLst>
          </a:blip>
          <a:srcRect r="74654" b="-379"/>
          <a:stretch/>
        </p:blipFill>
        <p:spPr>
          <a:xfrm>
            <a:off x="9021768" y="6055168"/>
            <a:ext cx="2543908" cy="453373"/>
          </a:xfrm>
          <a:prstGeom prst="rect">
            <a:avLst/>
          </a:prstGeom>
        </p:spPr>
        <p:style>
          <a:lnRef idx="1">
            <a:schemeClr val="accent1"/>
          </a:lnRef>
          <a:fillRef idx="3">
            <a:schemeClr val="accent1"/>
          </a:fillRef>
          <a:effectRef idx="2">
            <a:schemeClr val="accent1"/>
          </a:effectRef>
          <a:fontRef idx="minor">
            <a:schemeClr val="lt1"/>
          </a:fontRef>
        </p:style>
      </p:pic>
    </p:spTree>
    <p:extLst>
      <p:ext uri="{BB962C8B-B14F-4D97-AF65-F5344CB8AC3E}">
        <p14:creationId xmlns:p14="http://schemas.microsoft.com/office/powerpoint/2010/main" val="395148570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5C388FE-AB2F-E5E0-A392-86FDE39ABF58}"/>
            </a:ext>
          </a:extLst>
        </p:cNvPr>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A3D8F3-785A-B1CF-87CE-563CA9616BD9}"/>
              </a:ext>
            </a:extLst>
          </p:cNvPr>
          <p:cNvSpPr txBox="1">
            <a:spLocks/>
          </p:cNvSpPr>
          <p:nvPr/>
        </p:nvSpPr>
        <p:spPr>
          <a:xfrm>
            <a:off x="838198" y="547815"/>
            <a:ext cx="10724806" cy="11491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spcAft>
                <a:spcPts val="600"/>
              </a:spcAft>
            </a:pPr>
            <a:r>
              <a:rPr lang="en-US" sz="4000" b="1"/>
              <a:t>Past process: Used Terminal</a:t>
            </a:r>
            <a:endParaRPr lang="en-US" sz="4000"/>
          </a:p>
        </p:txBody>
      </p:sp>
      <p:sp>
        <p:nvSpPr>
          <p:cNvPr id="7" name="Text Placeholder 3">
            <a:extLst>
              <a:ext uri="{FF2B5EF4-FFF2-40B4-BE49-F238E27FC236}">
                <a16:creationId xmlns:a16="http://schemas.microsoft.com/office/drawing/2014/main" id="{DEE7AB07-070A-16DC-98BF-2E4B5A9BF161}"/>
              </a:ext>
            </a:extLst>
          </p:cNvPr>
          <p:cNvSpPr txBox="1">
            <a:spLocks/>
          </p:cNvSpPr>
          <p:nvPr/>
        </p:nvSpPr>
        <p:spPr>
          <a:xfrm>
            <a:off x="7202862" y="1227341"/>
            <a:ext cx="4572016" cy="5460510"/>
          </a:xfrm>
          <a:prstGeom prst="rect">
            <a:avLst/>
          </a:prstGeom>
        </p:spPr>
        <p:txBody>
          <a:bodyPr vert="horz" lIns="91440" tIns="45720" rIns="91440" bIns="45720" rtlCol="0" anchor="ctr">
            <a:normAutofit lnSpcReduction="1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1800" kern="1200">
                <a:solidFill>
                  <a:srgbClr val="FFFFFF"/>
                </a:solidFill>
                <a:latin typeface="+mn-lt"/>
                <a:ea typeface="+mn-ea"/>
                <a:cs typeface="+mn-cs"/>
              </a:defRPr>
            </a:lvl1pPr>
            <a:lvl2pPr marL="457200"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200"/>
              </a:spcBef>
              <a:spcAft>
                <a:spcPts val="400"/>
              </a:spcAft>
              <a:buClrTx/>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indent="-228600">
              <a:lnSpc>
                <a:spcPct val="90000"/>
              </a:lnSpc>
              <a:spcBef>
                <a:spcPts val="1000"/>
              </a:spcBef>
              <a:buFont typeface="Arial" panose="020B0604020202020204" pitchFamily="34" charset="0"/>
              <a:buChar char="•"/>
            </a:pPr>
            <a:endParaRPr lang="en-US" sz="2000">
              <a:solidFill>
                <a:schemeClr val="tx1"/>
              </a:solidFill>
            </a:endParaRPr>
          </a:p>
          <a:p>
            <a:pPr indent="-228600">
              <a:lnSpc>
                <a:spcPct val="90000"/>
              </a:lnSpc>
              <a:spcBef>
                <a:spcPts val="1000"/>
              </a:spcBef>
              <a:buFont typeface="Arial" panose="020B0604020202020204" pitchFamily="34" charset="0"/>
              <a:buChar char="•"/>
            </a:pPr>
            <a:endParaRPr lang="en-US" sz="2000">
              <a:solidFill>
                <a:schemeClr val="tx1"/>
              </a:solidFill>
            </a:endParaRPr>
          </a:p>
          <a:p>
            <a:pPr indent="-228600">
              <a:lnSpc>
                <a:spcPct val="90000"/>
              </a:lnSpc>
              <a:spcBef>
                <a:spcPts val="1000"/>
              </a:spcBef>
              <a:buFont typeface="Arial" panose="020B0604020202020204" pitchFamily="34" charset="0"/>
              <a:buChar char="•"/>
            </a:pPr>
            <a:endParaRPr lang="en-US" sz="2000">
              <a:solidFill>
                <a:schemeClr val="tx1"/>
              </a:solidFill>
            </a:endParaRPr>
          </a:p>
          <a:p>
            <a:pPr indent="-228600">
              <a:lnSpc>
                <a:spcPct val="90000"/>
              </a:lnSpc>
              <a:spcBef>
                <a:spcPts val="1000"/>
              </a:spcBef>
              <a:buFont typeface="Arial" panose="020B0604020202020204" pitchFamily="34" charset="0"/>
              <a:buChar char="•"/>
            </a:pPr>
            <a:endParaRPr lang="en-US" sz="2000">
              <a:solidFill>
                <a:schemeClr val="tx1"/>
              </a:solidFill>
            </a:endParaRPr>
          </a:p>
          <a:p>
            <a:pPr indent="-228600">
              <a:lnSpc>
                <a:spcPct val="90000"/>
              </a:lnSpc>
              <a:spcBef>
                <a:spcPts val="1000"/>
              </a:spcBef>
              <a:buFont typeface="Arial" panose="020B0604020202020204" pitchFamily="34" charset="0"/>
              <a:buChar char="•"/>
            </a:pPr>
            <a:r>
              <a:rPr lang="en-US" sz="2000">
                <a:solidFill>
                  <a:schemeClr val="tx1"/>
                </a:solidFill>
              </a:rPr>
              <a:t>Previously, we also used Terminal to execute commands to link and Map the printer layout</a:t>
            </a:r>
            <a:endParaRPr lang="en-US">
              <a:solidFill>
                <a:schemeClr val="tx1"/>
              </a:solidFill>
            </a:endParaRPr>
          </a:p>
          <a:p>
            <a:pPr>
              <a:buFont typeface="Arial" panose="020B0604020202020204" pitchFamily="34" charset="0"/>
              <a:buChar char="•"/>
            </a:pPr>
            <a:r>
              <a:rPr lang="en-US" sz="2000" b="1">
                <a:solidFill>
                  <a:schemeClr val="tx1"/>
                </a:solidFill>
              </a:rPr>
              <a:t>Inserting new printer onto the printing list:</a:t>
            </a:r>
            <a:endParaRPr lang="en-US" sz="2000">
              <a:solidFill>
                <a:schemeClr val="tx1"/>
              </a:solidFill>
            </a:endParaRPr>
          </a:p>
          <a:p>
            <a:pPr>
              <a:buFont typeface="Arial" panose="020B0604020202020204" pitchFamily="34" charset="0"/>
              <a:buChar char="•"/>
            </a:pPr>
            <a:r>
              <a:rPr lang="en-US" sz="2000">
                <a:solidFill>
                  <a:schemeClr val="tx1"/>
                </a:solidFill>
                <a:ea typeface="+mn-lt"/>
                <a:cs typeface="+mn-lt"/>
              </a:rPr>
              <a:t>1.</a:t>
            </a:r>
            <a:r>
              <a:rPr lang="en-US" sz="2000" b="1">
                <a:solidFill>
                  <a:schemeClr val="tx1"/>
                </a:solidFill>
              </a:rPr>
              <a:t>ls –l   =&gt; listing files within /apps/spooler directory</a:t>
            </a:r>
            <a:endParaRPr lang="en-US">
              <a:solidFill>
                <a:schemeClr val="tx1"/>
              </a:solidFill>
            </a:endParaRPr>
          </a:p>
          <a:p>
            <a:pPr>
              <a:buFont typeface="Arial" panose="020B0604020202020204" pitchFamily="34" charset="0"/>
              <a:buChar char="•"/>
            </a:pPr>
            <a:r>
              <a:rPr lang="en-US" sz="2000">
                <a:solidFill>
                  <a:schemeClr val="tx1"/>
                </a:solidFill>
                <a:ea typeface="+mn-lt"/>
                <a:cs typeface="+mn-lt"/>
              </a:rPr>
              <a:t>2.</a:t>
            </a:r>
            <a:r>
              <a:rPr lang="en-US" sz="2000" b="1">
                <a:solidFill>
                  <a:schemeClr val="tx1"/>
                </a:solidFill>
              </a:rPr>
              <a:t>vi </a:t>
            </a:r>
            <a:r>
              <a:rPr lang="en-US" sz="2000" b="1" err="1">
                <a:solidFill>
                  <a:schemeClr val="tx1"/>
                </a:solidFill>
              </a:rPr>
              <a:t>printer_splitting.list</a:t>
            </a:r>
            <a:r>
              <a:rPr lang="en-US" sz="2000" b="1">
                <a:solidFill>
                  <a:schemeClr val="tx1"/>
                </a:solidFill>
              </a:rPr>
              <a:t>  =&gt; open vi editor so that you can add new printer name</a:t>
            </a:r>
            <a:endParaRPr lang="en-US">
              <a:solidFill>
                <a:schemeClr val="tx1"/>
              </a:solidFill>
            </a:endParaRPr>
          </a:p>
          <a:p>
            <a:pPr indent="-228600">
              <a:lnSpc>
                <a:spcPct val="90000"/>
              </a:lnSpc>
              <a:spcBef>
                <a:spcPts val="1000"/>
              </a:spcBef>
              <a:buFont typeface="Arial" panose="020B0604020202020204" pitchFamily="34" charset="0"/>
              <a:buChar char="•"/>
            </a:pPr>
            <a:endParaRPr lang="en-US" sz="2000">
              <a:solidFill>
                <a:schemeClr val="tx1"/>
              </a:solidFill>
            </a:endParaRPr>
          </a:p>
          <a:p>
            <a:pPr indent="-228600">
              <a:lnSpc>
                <a:spcPct val="90000"/>
              </a:lnSpc>
              <a:spcBef>
                <a:spcPts val="1000"/>
              </a:spcBef>
              <a:buFont typeface="Arial" panose="020B0604020202020204" pitchFamily="34" charset="0"/>
              <a:buChar char="•"/>
            </a:pPr>
            <a:endParaRPr lang="en-US" sz="2000">
              <a:solidFill>
                <a:schemeClr val="tx1"/>
              </a:solidFill>
            </a:endParaRPr>
          </a:p>
          <a:p>
            <a:pPr indent="-228600">
              <a:lnSpc>
                <a:spcPct val="90000"/>
              </a:lnSpc>
              <a:spcBef>
                <a:spcPts val="1000"/>
              </a:spcBef>
              <a:buFont typeface="Arial" panose="020B0604020202020204" pitchFamily="34" charset="0"/>
              <a:buChar char="•"/>
            </a:pPr>
            <a:endParaRPr lang="en-US" sz="2000">
              <a:solidFill>
                <a:schemeClr val="tx1"/>
              </a:solidFill>
            </a:endParaRPr>
          </a:p>
        </p:txBody>
      </p:sp>
      <p:pic>
        <p:nvPicPr>
          <p:cNvPr id="4" name="Picture 3">
            <a:extLst>
              <a:ext uri="{FF2B5EF4-FFF2-40B4-BE49-F238E27FC236}">
                <a16:creationId xmlns:a16="http://schemas.microsoft.com/office/drawing/2014/main" id="{B60C7085-1269-2211-C90E-8B6F332EB627}"/>
              </a:ext>
            </a:extLst>
          </p:cNvPr>
          <p:cNvPicPr>
            <a:picLocks noChangeAspect="1"/>
          </p:cNvPicPr>
          <p:nvPr/>
        </p:nvPicPr>
        <p:blipFill>
          <a:blip r:embed="rId3">
            <a:extLst>
              <a:ext uri="{28A0092B-C50C-407E-A947-70E740481C1C}">
                <a14:useLocalDpi xmlns:a14="http://schemas.microsoft.com/office/drawing/2010/main" val="0"/>
              </a:ext>
            </a:extLst>
          </a:blip>
          <a:srcRect b="6518"/>
          <a:stretch/>
        </p:blipFill>
        <p:spPr bwMode="auto">
          <a:xfrm>
            <a:off x="626324" y="1563083"/>
            <a:ext cx="6364664" cy="4625996"/>
          </a:xfrm>
          <a:prstGeom prst="rect">
            <a:avLst/>
          </a:prstGeom>
          <a:noFill/>
        </p:spPr>
      </p:pic>
      <p:pic>
        <p:nvPicPr>
          <p:cNvPr id="5" name="Picture 4">
            <a:extLst>
              <a:ext uri="{FF2B5EF4-FFF2-40B4-BE49-F238E27FC236}">
                <a16:creationId xmlns:a16="http://schemas.microsoft.com/office/drawing/2014/main" id="{D0D57CAF-7002-B90F-1A5B-0DFF94DA408D}"/>
              </a:ext>
            </a:extLst>
          </p:cNvPr>
          <p:cNvPicPr>
            <a:picLocks noChangeAspect="1"/>
          </p:cNvPicPr>
          <p:nvPr/>
        </p:nvPicPr>
        <p:blipFill>
          <a:blip r:embed="rId4" cstate="hqprint">
            <a:extLst>
              <a:ext uri="{28A0092B-C50C-407E-A947-70E740481C1C}">
                <a14:useLocalDpi xmlns:a14="http://schemas.microsoft.com/office/drawing/2010/main"/>
              </a:ext>
            </a:extLst>
          </a:blip>
          <a:srcRect r="74654" b="-379"/>
          <a:stretch/>
        </p:blipFill>
        <p:spPr>
          <a:xfrm>
            <a:off x="9021768" y="6055168"/>
            <a:ext cx="2543908" cy="453373"/>
          </a:xfrm>
          <a:prstGeom prst="rect">
            <a:avLst/>
          </a:prstGeom>
        </p:spPr>
        <p:style>
          <a:lnRef idx="1">
            <a:schemeClr val="accent1"/>
          </a:lnRef>
          <a:fillRef idx="3">
            <a:schemeClr val="accent1"/>
          </a:fillRef>
          <a:effectRef idx="2">
            <a:schemeClr val="accent1"/>
          </a:effectRef>
          <a:fontRef idx="minor">
            <a:schemeClr val="lt1"/>
          </a:fontRef>
        </p:style>
      </p:pic>
    </p:spTree>
    <p:extLst>
      <p:ext uri="{BB962C8B-B14F-4D97-AF65-F5344CB8AC3E}">
        <p14:creationId xmlns:p14="http://schemas.microsoft.com/office/powerpoint/2010/main" val="241808753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BBC8E-DB8B-6D45-6B9C-59FC14D936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6C6479-1367-FF47-FD5D-B8EAA4FE6F13}"/>
              </a:ext>
            </a:extLst>
          </p:cNvPr>
          <p:cNvSpPr txBox="1">
            <a:spLocks/>
          </p:cNvSpPr>
          <p:nvPr/>
        </p:nvSpPr>
        <p:spPr>
          <a:xfrm>
            <a:off x="864900" y="535784"/>
            <a:ext cx="10169138" cy="914525"/>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n-US" b="1"/>
              <a:t>Step 3: Currently: Downloading of Grad seating card</a:t>
            </a:r>
            <a:endParaRPr lang="en-US"/>
          </a:p>
        </p:txBody>
      </p:sp>
      <p:sp>
        <p:nvSpPr>
          <p:cNvPr id="7" name="Text Placeholder 3">
            <a:extLst>
              <a:ext uri="{FF2B5EF4-FFF2-40B4-BE49-F238E27FC236}">
                <a16:creationId xmlns:a16="http://schemas.microsoft.com/office/drawing/2014/main" id="{0D3BB6AB-A8EE-C310-AC66-33687D41C7C5}"/>
              </a:ext>
            </a:extLst>
          </p:cNvPr>
          <p:cNvSpPr txBox="1">
            <a:spLocks/>
          </p:cNvSpPr>
          <p:nvPr/>
        </p:nvSpPr>
        <p:spPr>
          <a:xfrm>
            <a:off x="232646" y="1536837"/>
            <a:ext cx="11090358" cy="713731"/>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1800" kern="1200">
                <a:solidFill>
                  <a:srgbClr val="FFFFFF"/>
                </a:solidFill>
                <a:latin typeface="+mn-lt"/>
                <a:ea typeface="+mn-ea"/>
                <a:cs typeface="+mn-cs"/>
              </a:defRPr>
            </a:lvl1pPr>
            <a:lvl2pPr marL="457200"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200"/>
              </a:spcBef>
              <a:spcAft>
                <a:spcPts val="400"/>
              </a:spcAft>
              <a:buClrTx/>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nSpc>
                <a:spcPct val="100000"/>
              </a:lnSpc>
            </a:pPr>
            <a:r>
              <a:rPr lang="en-US" sz="2800">
                <a:solidFill>
                  <a:schemeClr val="tx1"/>
                </a:solidFill>
              </a:rPr>
              <a:t>Copy the file name you want to download as a PDF doc, </a:t>
            </a:r>
          </a:p>
          <a:p>
            <a:pPr>
              <a:lnSpc>
                <a:spcPct val="100000"/>
              </a:lnSpc>
            </a:pPr>
            <a:r>
              <a:rPr lang="en-US" sz="2800">
                <a:solidFill>
                  <a:schemeClr val="tx1"/>
                </a:solidFill>
              </a:rPr>
              <a:t>Can extract and email file. </a:t>
            </a:r>
          </a:p>
        </p:txBody>
      </p:sp>
      <p:pic>
        <p:nvPicPr>
          <p:cNvPr id="6" name="Picture 5" descr="P130#yIS1">
            <a:extLst>
              <a:ext uri="{FF2B5EF4-FFF2-40B4-BE49-F238E27FC236}">
                <a16:creationId xmlns:a16="http://schemas.microsoft.com/office/drawing/2014/main" id="{813ED49C-41B4-540A-A934-3F7C396AF8C9}"/>
              </a:ext>
            </a:extLst>
          </p:cNvPr>
          <p:cNvPicPr>
            <a:picLocks noChangeAspect="1"/>
          </p:cNvPicPr>
          <p:nvPr/>
        </p:nvPicPr>
        <p:blipFill>
          <a:blip r:embed="rId3"/>
          <a:stretch>
            <a:fillRect/>
          </a:stretch>
        </p:blipFill>
        <p:spPr>
          <a:xfrm>
            <a:off x="4965192" y="2659541"/>
            <a:ext cx="6994162" cy="3142468"/>
          </a:xfrm>
          <a:prstGeom prst="rect">
            <a:avLst/>
          </a:prstGeom>
          <a:ln>
            <a:solidFill>
              <a:schemeClr val="tx1"/>
            </a:solidFill>
          </a:ln>
        </p:spPr>
      </p:pic>
      <p:pic>
        <p:nvPicPr>
          <p:cNvPr id="10" name="Picture 9" descr="P128#yIS1">
            <a:extLst>
              <a:ext uri="{FF2B5EF4-FFF2-40B4-BE49-F238E27FC236}">
                <a16:creationId xmlns:a16="http://schemas.microsoft.com/office/drawing/2014/main" id="{F623F98C-F355-41B4-5DE6-E83DF8FF448E}"/>
              </a:ext>
            </a:extLst>
          </p:cNvPr>
          <p:cNvPicPr>
            <a:picLocks noChangeAspect="1"/>
          </p:cNvPicPr>
          <p:nvPr/>
        </p:nvPicPr>
        <p:blipFill>
          <a:blip r:embed="rId4"/>
          <a:srcRect r="34693"/>
          <a:stretch/>
        </p:blipFill>
        <p:spPr>
          <a:xfrm>
            <a:off x="232646" y="2659541"/>
            <a:ext cx="4721394" cy="3154496"/>
          </a:xfrm>
          <a:prstGeom prst="rect">
            <a:avLst/>
          </a:prstGeom>
        </p:spPr>
      </p:pic>
      <p:sp>
        <p:nvSpPr>
          <p:cNvPr id="12" name="Rectangle: Rounded Corners 11">
            <a:extLst>
              <a:ext uri="{FF2B5EF4-FFF2-40B4-BE49-F238E27FC236}">
                <a16:creationId xmlns:a16="http://schemas.microsoft.com/office/drawing/2014/main" id="{5315861C-79E0-9CCE-4ABE-B1109FE2DB32}"/>
              </a:ext>
            </a:extLst>
          </p:cNvPr>
          <p:cNvSpPr/>
          <p:nvPr/>
        </p:nvSpPr>
        <p:spPr>
          <a:xfrm>
            <a:off x="232647" y="4079975"/>
            <a:ext cx="4147329" cy="447968"/>
          </a:xfrm>
          <a:custGeom>
            <a:avLst/>
            <a:gdLst>
              <a:gd name="connsiteX0" fmla="*/ 0 w 4147329"/>
              <a:gd name="connsiteY0" fmla="*/ 74663 h 447968"/>
              <a:gd name="connsiteX1" fmla="*/ 74663 w 4147329"/>
              <a:gd name="connsiteY1" fmla="*/ 0 h 447968"/>
              <a:gd name="connsiteX2" fmla="*/ 725766 w 4147329"/>
              <a:gd name="connsiteY2" fmla="*/ 0 h 447968"/>
              <a:gd name="connsiteX3" fmla="*/ 1296910 w 4147329"/>
              <a:gd name="connsiteY3" fmla="*/ 0 h 447968"/>
              <a:gd name="connsiteX4" fmla="*/ 1948013 w 4147329"/>
              <a:gd name="connsiteY4" fmla="*/ 0 h 447968"/>
              <a:gd name="connsiteX5" fmla="*/ 2519156 w 4147329"/>
              <a:gd name="connsiteY5" fmla="*/ 0 h 447968"/>
              <a:gd name="connsiteX6" fmla="*/ 3050320 w 4147329"/>
              <a:gd name="connsiteY6" fmla="*/ 0 h 447968"/>
              <a:gd name="connsiteX7" fmla="*/ 3581483 w 4147329"/>
              <a:gd name="connsiteY7" fmla="*/ 0 h 447968"/>
              <a:gd name="connsiteX8" fmla="*/ 4072666 w 4147329"/>
              <a:gd name="connsiteY8" fmla="*/ 0 h 447968"/>
              <a:gd name="connsiteX9" fmla="*/ 4147329 w 4147329"/>
              <a:gd name="connsiteY9" fmla="*/ 74663 h 447968"/>
              <a:gd name="connsiteX10" fmla="*/ 4147329 w 4147329"/>
              <a:gd name="connsiteY10" fmla="*/ 373305 h 447968"/>
              <a:gd name="connsiteX11" fmla="*/ 4072666 w 4147329"/>
              <a:gd name="connsiteY11" fmla="*/ 447968 h 447968"/>
              <a:gd name="connsiteX12" fmla="*/ 3461543 w 4147329"/>
              <a:gd name="connsiteY12" fmla="*/ 447968 h 447968"/>
              <a:gd name="connsiteX13" fmla="*/ 2970359 w 4147329"/>
              <a:gd name="connsiteY13" fmla="*/ 447968 h 447968"/>
              <a:gd name="connsiteX14" fmla="*/ 2319256 w 4147329"/>
              <a:gd name="connsiteY14" fmla="*/ 447968 h 447968"/>
              <a:gd name="connsiteX15" fmla="*/ 1748113 w 4147329"/>
              <a:gd name="connsiteY15" fmla="*/ 447968 h 447968"/>
              <a:gd name="connsiteX16" fmla="*/ 1216950 w 4147329"/>
              <a:gd name="connsiteY16" fmla="*/ 447968 h 447968"/>
              <a:gd name="connsiteX17" fmla="*/ 645806 w 4147329"/>
              <a:gd name="connsiteY17" fmla="*/ 447968 h 447968"/>
              <a:gd name="connsiteX18" fmla="*/ 74663 w 4147329"/>
              <a:gd name="connsiteY18" fmla="*/ 447968 h 447968"/>
              <a:gd name="connsiteX19" fmla="*/ 0 w 4147329"/>
              <a:gd name="connsiteY19" fmla="*/ 373305 h 447968"/>
              <a:gd name="connsiteX20" fmla="*/ 0 w 4147329"/>
              <a:gd name="connsiteY20" fmla="*/ 74663 h 44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7329" h="447968" extrusionOk="0">
                <a:moveTo>
                  <a:pt x="0" y="74663"/>
                </a:moveTo>
                <a:cubicBezTo>
                  <a:pt x="221" y="34701"/>
                  <a:pt x="24675" y="1692"/>
                  <a:pt x="74663" y="0"/>
                </a:cubicBezTo>
                <a:cubicBezTo>
                  <a:pt x="263582" y="-48249"/>
                  <a:pt x="518616" y="27150"/>
                  <a:pt x="725766" y="0"/>
                </a:cubicBezTo>
                <a:cubicBezTo>
                  <a:pt x="932916" y="-27150"/>
                  <a:pt x="1179900" y="17365"/>
                  <a:pt x="1296910" y="0"/>
                </a:cubicBezTo>
                <a:cubicBezTo>
                  <a:pt x="1413920" y="-17365"/>
                  <a:pt x="1721617" y="73620"/>
                  <a:pt x="1948013" y="0"/>
                </a:cubicBezTo>
                <a:cubicBezTo>
                  <a:pt x="2174409" y="-73620"/>
                  <a:pt x="2389561" y="19361"/>
                  <a:pt x="2519156" y="0"/>
                </a:cubicBezTo>
                <a:cubicBezTo>
                  <a:pt x="2648751" y="-19361"/>
                  <a:pt x="2864661" y="21833"/>
                  <a:pt x="3050320" y="0"/>
                </a:cubicBezTo>
                <a:cubicBezTo>
                  <a:pt x="3235979" y="-21833"/>
                  <a:pt x="3430724" y="5112"/>
                  <a:pt x="3581483" y="0"/>
                </a:cubicBezTo>
                <a:cubicBezTo>
                  <a:pt x="3732242" y="-5112"/>
                  <a:pt x="3838259" y="50431"/>
                  <a:pt x="4072666" y="0"/>
                </a:cubicBezTo>
                <a:cubicBezTo>
                  <a:pt x="4118104" y="5076"/>
                  <a:pt x="4144955" y="33948"/>
                  <a:pt x="4147329" y="74663"/>
                </a:cubicBezTo>
                <a:cubicBezTo>
                  <a:pt x="4172371" y="156146"/>
                  <a:pt x="4115093" y="271620"/>
                  <a:pt x="4147329" y="373305"/>
                </a:cubicBezTo>
                <a:cubicBezTo>
                  <a:pt x="4158007" y="413421"/>
                  <a:pt x="4121260" y="448927"/>
                  <a:pt x="4072666" y="447968"/>
                </a:cubicBezTo>
                <a:cubicBezTo>
                  <a:pt x="3918100" y="517278"/>
                  <a:pt x="3637989" y="404112"/>
                  <a:pt x="3461543" y="447968"/>
                </a:cubicBezTo>
                <a:cubicBezTo>
                  <a:pt x="3285097" y="491824"/>
                  <a:pt x="3206288" y="439091"/>
                  <a:pt x="2970359" y="447968"/>
                </a:cubicBezTo>
                <a:cubicBezTo>
                  <a:pt x="2734430" y="456845"/>
                  <a:pt x="2572181" y="446987"/>
                  <a:pt x="2319256" y="447968"/>
                </a:cubicBezTo>
                <a:cubicBezTo>
                  <a:pt x="2066331" y="448949"/>
                  <a:pt x="1941507" y="412966"/>
                  <a:pt x="1748113" y="447968"/>
                </a:cubicBezTo>
                <a:cubicBezTo>
                  <a:pt x="1554719" y="482970"/>
                  <a:pt x="1441739" y="436547"/>
                  <a:pt x="1216950" y="447968"/>
                </a:cubicBezTo>
                <a:cubicBezTo>
                  <a:pt x="992161" y="459389"/>
                  <a:pt x="873928" y="447503"/>
                  <a:pt x="645806" y="447968"/>
                </a:cubicBezTo>
                <a:cubicBezTo>
                  <a:pt x="417684" y="448433"/>
                  <a:pt x="296030" y="388306"/>
                  <a:pt x="74663" y="447968"/>
                </a:cubicBezTo>
                <a:cubicBezTo>
                  <a:pt x="30108" y="444383"/>
                  <a:pt x="-10458" y="408756"/>
                  <a:pt x="0" y="373305"/>
                </a:cubicBezTo>
                <a:cubicBezTo>
                  <a:pt x="-11371" y="302567"/>
                  <a:pt x="2029" y="167535"/>
                  <a:pt x="0" y="74663"/>
                </a:cubicBezTo>
                <a:close/>
              </a:path>
            </a:pathLst>
          </a:custGeom>
          <a:noFill/>
          <a:ln w="57150">
            <a:solidFill>
              <a:srgbClr val="0070C0"/>
            </a:solidFill>
            <a:extLst>
              <a:ext uri="{C807C97D-BFC1-408E-A445-0C87EB9F89A2}">
                <ask:lineSketchStyleProps xmlns:ask="http://schemas.microsoft.com/office/drawing/2018/sketchyshapes" sd="271140880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ZA"/>
          </a:p>
        </p:txBody>
      </p:sp>
      <p:sp>
        <p:nvSpPr>
          <p:cNvPr id="13" name="Rectangle: Rounded Corners 12">
            <a:extLst>
              <a:ext uri="{FF2B5EF4-FFF2-40B4-BE49-F238E27FC236}">
                <a16:creationId xmlns:a16="http://schemas.microsoft.com/office/drawing/2014/main" id="{D59CB7CB-E749-721F-DE07-2AD846AB9030}"/>
              </a:ext>
            </a:extLst>
          </p:cNvPr>
          <p:cNvSpPr/>
          <p:nvPr/>
        </p:nvSpPr>
        <p:spPr>
          <a:xfrm>
            <a:off x="6008607" y="4451831"/>
            <a:ext cx="4147329" cy="447968"/>
          </a:xfrm>
          <a:custGeom>
            <a:avLst/>
            <a:gdLst>
              <a:gd name="connsiteX0" fmla="*/ 0 w 4147329"/>
              <a:gd name="connsiteY0" fmla="*/ 74663 h 447968"/>
              <a:gd name="connsiteX1" fmla="*/ 74663 w 4147329"/>
              <a:gd name="connsiteY1" fmla="*/ 0 h 447968"/>
              <a:gd name="connsiteX2" fmla="*/ 725766 w 4147329"/>
              <a:gd name="connsiteY2" fmla="*/ 0 h 447968"/>
              <a:gd name="connsiteX3" fmla="*/ 1296910 w 4147329"/>
              <a:gd name="connsiteY3" fmla="*/ 0 h 447968"/>
              <a:gd name="connsiteX4" fmla="*/ 1948013 w 4147329"/>
              <a:gd name="connsiteY4" fmla="*/ 0 h 447968"/>
              <a:gd name="connsiteX5" fmla="*/ 2519156 w 4147329"/>
              <a:gd name="connsiteY5" fmla="*/ 0 h 447968"/>
              <a:gd name="connsiteX6" fmla="*/ 3050320 w 4147329"/>
              <a:gd name="connsiteY6" fmla="*/ 0 h 447968"/>
              <a:gd name="connsiteX7" fmla="*/ 3581483 w 4147329"/>
              <a:gd name="connsiteY7" fmla="*/ 0 h 447968"/>
              <a:gd name="connsiteX8" fmla="*/ 4072666 w 4147329"/>
              <a:gd name="connsiteY8" fmla="*/ 0 h 447968"/>
              <a:gd name="connsiteX9" fmla="*/ 4147329 w 4147329"/>
              <a:gd name="connsiteY9" fmla="*/ 74663 h 447968"/>
              <a:gd name="connsiteX10" fmla="*/ 4147329 w 4147329"/>
              <a:gd name="connsiteY10" fmla="*/ 373305 h 447968"/>
              <a:gd name="connsiteX11" fmla="*/ 4072666 w 4147329"/>
              <a:gd name="connsiteY11" fmla="*/ 447968 h 447968"/>
              <a:gd name="connsiteX12" fmla="*/ 3461543 w 4147329"/>
              <a:gd name="connsiteY12" fmla="*/ 447968 h 447968"/>
              <a:gd name="connsiteX13" fmla="*/ 2970359 w 4147329"/>
              <a:gd name="connsiteY13" fmla="*/ 447968 h 447968"/>
              <a:gd name="connsiteX14" fmla="*/ 2319256 w 4147329"/>
              <a:gd name="connsiteY14" fmla="*/ 447968 h 447968"/>
              <a:gd name="connsiteX15" fmla="*/ 1748113 w 4147329"/>
              <a:gd name="connsiteY15" fmla="*/ 447968 h 447968"/>
              <a:gd name="connsiteX16" fmla="*/ 1216950 w 4147329"/>
              <a:gd name="connsiteY16" fmla="*/ 447968 h 447968"/>
              <a:gd name="connsiteX17" fmla="*/ 645806 w 4147329"/>
              <a:gd name="connsiteY17" fmla="*/ 447968 h 447968"/>
              <a:gd name="connsiteX18" fmla="*/ 74663 w 4147329"/>
              <a:gd name="connsiteY18" fmla="*/ 447968 h 447968"/>
              <a:gd name="connsiteX19" fmla="*/ 0 w 4147329"/>
              <a:gd name="connsiteY19" fmla="*/ 373305 h 447968"/>
              <a:gd name="connsiteX20" fmla="*/ 0 w 4147329"/>
              <a:gd name="connsiteY20" fmla="*/ 74663 h 44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7329" h="447968" extrusionOk="0">
                <a:moveTo>
                  <a:pt x="0" y="74663"/>
                </a:moveTo>
                <a:cubicBezTo>
                  <a:pt x="221" y="34701"/>
                  <a:pt x="24675" y="1692"/>
                  <a:pt x="74663" y="0"/>
                </a:cubicBezTo>
                <a:cubicBezTo>
                  <a:pt x="263582" y="-48249"/>
                  <a:pt x="518616" y="27150"/>
                  <a:pt x="725766" y="0"/>
                </a:cubicBezTo>
                <a:cubicBezTo>
                  <a:pt x="932916" y="-27150"/>
                  <a:pt x="1179900" y="17365"/>
                  <a:pt x="1296910" y="0"/>
                </a:cubicBezTo>
                <a:cubicBezTo>
                  <a:pt x="1413920" y="-17365"/>
                  <a:pt x="1721617" y="73620"/>
                  <a:pt x="1948013" y="0"/>
                </a:cubicBezTo>
                <a:cubicBezTo>
                  <a:pt x="2174409" y="-73620"/>
                  <a:pt x="2389561" y="19361"/>
                  <a:pt x="2519156" y="0"/>
                </a:cubicBezTo>
                <a:cubicBezTo>
                  <a:pt x="2648751" y="-19361"/>
                  <a:pt x="2864661" y="21833"/>
                  <a:pt x="3050320" y="0"/>
                </a:cubicBezTo>
                <a:cubicBezTo>
                  <a:pt x="3235979" y="-21833"/>
                  <a:pt x="3430724" y="5112"/>
                  <a:pt x="3581483" y="0"/>
                </a:cubicBezTo>
                <a:cubicBezTo>
                  <a:pt x="3732242" y="-5112"/>
                  <a:pt x="3838259" y="50431"/>
                  <a:pt x="4072666" y="0"/>
                </a:cubicBezTo>
                <a:cubicBezTo>
                  <a:pt x="4118104" y="5076"/>
                  <a:pt x="4144955" y="33948"/>
                  <a:pt x="4147329" y="74663"/>
                </a:cubicBezTo>
                <a:cubicBezTo>
                  <a:pt x="4172371" y="156146"/>
                  <a:pt x="4115093" y="271620"/>
                  <a:pt x="4147329" y="373305"/>
                </a:cubicBezTo>
                <a:cubicBezTo>
                  <a:pt x="4158007" y="413421"/>
                  <a:pt x="4121260" y="448927"/>
                  <a:pt x="4072666" y="447968"/>
                </a:cubicBezTo>
                <a:cubicBezTo>
                  <a:pt x="3918100" y="517278"/>
                  <a:pt x="3637989" y="404112"/>
                  <a:pt x="3461543" y="447968"/>
                </a:cubicBezTo>
                <a:cubicBezTo>
                  <a:pt x="3285097" y="491824"/>
                  <a:pt x="3206288" y="439091"/>
                  <a:pt x="2970359" y="447968"/>
                </a:cubicBezTo>
                <a:cubicBezTo>
                  <a:pt x="2734430" y="456845"/>
                  <a:pt x="2572181" y="446987"/>
                  <a:pt x="2319256" y="447968"/>
                </a:cubicBezTo>
                <a:cubicBezTo>
                  <a:pt x="2066331" y="448949"/>
                  <a:pt x="1941507" y="412966"/>
                  <a:pt x="1748113" y="447968"/>
                </a:cubicBezTo>
                <a:cubicBezTo>
                  <a:pt x="1554719" y="482970"/>
                  <a:pt x="1441739" y="436547"/>
                  <a:pt x="1216950" y="447968"/>
                </a:cubicBezTo>
                <a:cubicBezTo>
                  <a:pt x="992161" y="459389"/>
                  <a:pt x="873928" y="447503"/>
                  <a:pt x="645806" y="447968"/>
                </a:cubicBezTo>
                <a:cubicBezTo>
                  <a:pt x="417684" y="448433"/>
                  <a:pt x="296030" y="388306"/>
                  <a:pt x="74663" y="447968"/>
                </a:cubicBezTo>
                <a:cubicBezTo>
                  <a:pt x="30108" y="444383"/>
                  <a:pt x="-10458" y="408756"/>
                  <a:pt x="0" y="373305"/>
                </a:cubicBezTo>
                <a:cubicBezTo>
                  <a:pt x="-11371" y="302567"/>
                  <a:pt x="2029" y="167535"/>
                  <a:pt x="0" y="74663"/>
                </a:cubicBezTo>
                <a:close/>
              </a:path>
            </a:pathLst>
          </a:custGeom>
          <a:noFill/>
          <a:ln w="57150">
            <a:solidFill>
              <a:srgbClr val="0070C0"/>
            </a:solidFill>
            <a:extLst>
              <a:ext uri="{C807C97D-BFC1-408E-A445-0C87EB9F89A2}">
                <ask:lineSketchStyleProps xmlns:ask="http://schemas.microsoft.com/office/drawing/2018/sketchyshapes" sd="271140880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ZA"/>
          </a:p>
        </p:txBody>
      </p:sp>
      <p:pic>
        <p:nvPicPr>
          <p:cNvPr id="4" name="Picture 3">
            <a:extLst>
              <a:ext uri="{FF2B5EF4-FFF2-40B4-BE49-F238E27FC236}">
                <a16:creationId xmlns:a16="http://schemas.microsoft.com/office/drawing/2014/main" id="{867F4C81-36B9-DFAC-2093-83A1E13CD2A9}"/>
              </a:ext>
            </a:extLst>
          </p:cNvPr>
          <p:cNvPicPr>
            <a:picLocks noChangeAspect="1"/>
          </p:cNvPicPr>
          <p:nvPr/>
        </p:nvPicPr>
        <p:blipFill>
          <a:blip r:embed="rId5" cstate="hqprint">
            <a:extLst>
              <a:ext uri="{28A0092B-C50C-407E-A947-70E740481C1C}">
                <a14:useLocalDpi xmlns:a14="http://schemas.microsoft.com/office/drawing/2010/main"/>
              </a:ext>
            </a:extLst>
          </a:blip>
          <a:srcRect r="74654" b="-379"/>
          <a:stretch/>
        </p:blipFill>
        <p:spPr>
          <a:xfrm>
            <a:off x="8863826" y="5888537"/>
            <a:ext cx="2543908" cy="453373"/>
          </a:xfrm>
          <a:prstGeom prst="rect">
            <a:avLst/>
          </a:prstGeom>
        </p:spPr>
        <p:style>
          <a:lnRef idx="1">
            <a:schemeClr val="accent1"/>
          </a:lnRef>
          <a:fillRef idx="3">
            <a:schemeClr val="accent1"/>
          </a:fillRef>
          <a:effectRef idx="2">
            <a:schemeClr val="accent1"/>
          </a:effectRef>
          <a:fontRef idx="minor">
            <a:schemeClr val="lt1"/>
          </a:fontRef>
        </p:style>
      </p:pic>
    </p:spTree>
    <p:extLst>
      <p:ext uri="{BB962C8B-B14F-4D97-AF65-F5344CB8AC3E}">
        <p14:creationId xmlns:p14="http://schemas.microsoft.com/office/powerpoint/2010/main" val="212554256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6ECA6E-CE20-0190-4F5F-2F8BCE891D14}"/>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8B3A1925-4461-0CC2-4B15-8345F5778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Back shot of a row of graduates">
            <a:extLst>
              <a:ext uri="{FF2B5EF4-FFF2-40B4-BE49-F238E27FC236}">
                <a16:creationId xmlns:a16="http://schemas.microsoft.com/office/drawing/2014/main" id="{12FCA6B2-F340-440B-0A8D-3E8621C6EA24}"/>
              </a:ext>
            </a:extLst>
          </p:cNvPr>
          <p:cNvPicPr>
            <a:picLocks noChangeAspect="1"/>
          </p:cNvPicPr>
          <p:nvPr/>
        </p:nvPicPr>
        <p:blipFill>
          <a:blip r:embed="rId3"/>
          <a:srcRect t="7346" r="23298" b="1745"/>
          <a:stretch/>
        </p:blipFill>
        <p:spPr>
          <a:xfrm>
            <a:off x="3523488" y="10"/>
            <a:ext cx="8668512" cy="6857990"/>
          </a:xfrm>
          <a:prstGeom prst="rect">
            <a:avLst/>
          </a:prstGeom>
        </p:spPr>
      </p:pic>
      <p:sp>
        <p:nvSpPr>
          <p:cNvPr id="30" name="Rectangle 29">
            <a:extLst>
              <a:ext uri="{FF2B5EF4-FFF2-40B4-BE49-F238E27FC236}">
                <a16:creationId xmlns:a16="http://schemas.microsoft.com/office/drawing/2014/main" id="{DB05A1E7-850E-2D85-1FDC-F1D9648B0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F9085639-2602-36EC-1B7B-DE022E682204}"/>
              </a:ext>
            </a:extLst>
          </p:cNvPr>
          <p:cNvSpPr>
            <a:spLocks noGrp="1"/>
          </p:cNvSpPr>
          <p:nvPr>
            <p:ph type="ctrTitle"/>
          </p:nvPr>
        </p:nvSpPr>
        <p:spPr>
          <a:xfrm>
            <a:off x="477980" y="832121"/>
            <a:ext cx="9569786" cy="871923"/>
          </a:xfrm>
        </p:spPr>
        <p:txBody>
          <a:bodyPr anchor="b">
            <a:normAutofit/>
          </a:bodyPr>
          <a:lstStyle/>
          <a:p>
            <a:pPr algn="l">
              <a:spcAft>
                <a:spcPts val="800"/>
              </a:spcAft>
              <a:tabLst>
                <a:tab pos="457200" algn="l"/>
              </a:tabLst>
            </a:pPr>
            <a:r>
              <a:rPr lang="en-ZA" sz="4400" b="1" u="sng" kern="100">
                <a:effectLst/>
                <a:latin typeface="Aptos"/>
                <a:ea typeface="Aptos" panose="020B0004020202020204" pitchFamily="34" charset="0"/>
                <a:cs typeface="Times New Roman"/>
              </a:rPr>
              <a:t>Benefit</a:t>
            </a:r>
            <a:r>
              <a:rPr lang="en-ZA" sz="4000" b="1" u="sng" kern="100">
                <a:effectLst/>
                <a:latin typeface="Aptos"/>
                <a:ea typeface="Aptos" panose="020B0004020202020204" pitchFamily="34" charset="0"/>
                <a:cs typeface="Times New Roman"/>
              </a:rPr>
              <a:t> of Printing Automation</a:t>
            </a:r>
            <a:endParaRPr lang="en-ZA" sz="4000" u="sng" kern="100">
              <a:effectLst/>
              <a:latin typeface="Aptos"/>
              <a:ea typeface="Aptos" panose="020B000402020202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305679B2-6F4C-B0D3-F78D-56D9C34992A0}"/>
              </a:ext>
            </a:extLst>
          </p:cNvPr>
          <p:cNvSpPr>
            <a:spLocks noGrp="1"/>
          </p:cNvSpPr>
          <p:nvPr>
            <p:ph type="subTitle" idx="1"/>
          </p:nvPr>
        </p:nvSpPr>
        <p:spPr>
          <a:xfrm>
            <a:off x="477980" y="2537580"/>
            <a:ext cx="8549642" cy="3507560"/>
          </a:xfrm>
        </p:spPr>
        <p:txBody>
          <a:bodyPr vert="horz" lIns="91440" tIns="45720" rIns="91440" bIns="45720" rtlCol="0" anchor="t">
            <a:normAutofit fontScale="85000" lnSpcReduction="20000"/>
          </a:bodyPr>
          <a:lstStyle/>
          <a:p>
            <a:pPr marL="342900" indent="-342900" algn="l">
              <a:buChar char="•"/>
            </a:pPr>
            <a:r>
              <a:rPr lang="en-US" sz="3600"/>
              <a:t>Ease of Setup and Maintenance</a:t>
            </a:r>
          </a:p>
          <a:p>
            <a:pPr algn="l"/>
            <a:endParaRPr lang="en-US" sz="3600"/>
          </a:p>
          <a:p>
            <a:pPr marL="342900" indent="-342900" algn="l">
              <a:buChar char="•"/>
            </a:pPr>
            <a:r>
              <a:rPr lang="en-US" sz="3500"/>
              <a:t>Enhancing Productivity and ease of printing</a:t>
            </a:r>
          </a:p>
          <a:p>
            <a:pPr marL="342900" indent="-342900" algn="l">
              <a:buChar char="•"/>
            </a:pPr>
            <a:endParaRPr lang="en-US" sz="3500"/>
          </a:p>
          <a:p>
            <a:pPr marL="342900" indent="-342900" algn="l">
              <a:buChar char="•"/>
            </a:pPr>
            <a:r>
              <a:rPr lang="en-US" sz="3500"/>
              <a:t>Reduced costs of using 3rd party system</a:t>
            </a:r>
          </a:p>
          <a:p>
            <a:pPr algn="l"/>
            <a:endParaRPr lang="en-US" sz="3500"/>
          </a:p>
          <a:p>
            <a:pPr algn="l"/>
            <a:r>
              <a:rPr lang="en-US" sz="3500"/>
              <a:t>No need for additional training from 3rd party company</a:t>
            </a:r>
          </a:p>
          <a:p>
            <a:pPr marL="342900" indent="-342900" algn="l">
              <a:buChar char="•"/>
            </a:pPr>
            <a:endParaRPr lang="en-US" sz="2000"/>
          </a:p>
          <a:p>
            <a:pPr algn="l"/>
            <a:endParaRPr lang="en-ZA" sz="2000"/>
          </a:p>
        </p:txBody>
      </p:sp>
      <p:sp>
        <p:nvSpPr>
          <p:cNvPr id="32" name="Rectangle 31">
            <a:extLst>
              <a:ext uri="{FF2B5EF4-FFF2-40B4-BE49-F238E27FC236}">
                <a16:creationId xmlns:a16="http://schemas.microsoft.com/office/drawing/2014/main" id="{25348E65-F47E-1C78-97E7-0E6FB8A46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27398870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18DEF-74F1-861F-0CD0-6754A609097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6E07E27-6545-42C7-742E-5271265353BB}"/>
              </a:ext>
            </a:extLst>
          </p:cNvPr>
          <p:cNvPicPr>
            <a:picLocks noChangeAspect="1"/>
          </p:cNvPicPr>
          <p:nvPr/>
        </p:nvPicPr>
        <p:blipFill>
          <a:blip r:embed="rId2" cstate="hqprint">
            <a:extLst>
              <a:ext uri="{28A0092B-C50C-407E-A947-70E740481C1C}">
                <a14:useLocalDpi xmlns:a14="http://schemas.microsoft.com/office/drawing/2010/main"/>
              </a:ext>
            </a:extLst>
          </a:blip>
          <a:stretch/>
        </p:blipFill>
        <p:spPr>
          <a:xfrm>
            <a:off x="914399" y="496196"/>
            <a:ext cx="10536865" cy="451657"/>
          </a:xfrm>
          <a:prstGeom prst="rect">
            <a:avLst/>
          </a:prstGeom>
        </p:spPr>
        <p:style>
          <a:lnRef idx="1">
            <a:schemeClr val="accent1"/>
          </a:lnRef>
          <a:fillRef idx="3">
            <a:schemeClr val="accent1"/>
          </a:fillRef>
          <a:effectRef idx="2">
            <a:schemeClr val="accent1"/>
          </a:effectRef>
          <a:fontRef idx="minor">
            <a:schemeClr val="lt1"/>
          </a:fontRef>
        </p:style>
      </p:pic>
      <p:pic>
        <p:nvPicPr>
          <p:cNvPr id="6" name="Picture 5" descr="Back shot of a row of graduates">
            <a:extLst>
              <a:ext uri="{FF2B5EF4-FFF2-40B4-BE49-F238E27FC236}">
                <a16:creationId xmlns:a16="http://schemas.microsoft.com/office/drawing/2014/main" id="{9A77629E-2440-524F-9B98-D4C50E69E1E8}"/>
              </a:ext>
            </a:extLst>
          </p:cNvPr>
          <p:cNvPicPr>
            <a:picLocks noChangeAspect="1"/>
          </p:cNvPicPr>
          <p:nvPr/>
        </p:nvPicPr>
        <p:blipFill>
          <a:blip r:embed="rId3"/>
          <a:srcRect l="-1" t="35786" r="219" b="1744"/>
          <a:stretch/>
        </p:blipFill>
        <p:spPr>
          <a:xfrm>
            <a:off x="3539967" y="1173965"/>
            <a:ext cx="8103165" cy="3386247"/>
          </a:xfrm>
          <a:prstGeom prst="rect">
            <a:avLst/>
          </a:prstGeom>
        </p:spPr>
      </p:pic>
      <p:pic>
        <p:nvPicPr>
          <p:cNvPr id="8" name="Picture 7">
            <a:extLst>
              <a:ext uri="{FF2B5EF4-FFF2-40B4-BE49-F238E27FC236}">
                <a16:creationId xmlns:a16="http://schemas.microsoft.com/office/drawing/2014/main" id="{20322253-5B41-93FE-7359-2A245AC12960}"/>
              </a:ext>
            </a:extLst>
          </p:cNvPr>
          <p:cNvPicPr>
            <a:picLocks noChangeAspect="1"/>
          </p:cNvPicPr>
          <p:nvPr/>
        </p:nvPicPr>
        <p:blipFill>
          <a:blip r:embed="rId4"/>
          <a:stretch>
            <a:fillRect/>
          </a:stretch>
        </p:blipFill>
        <p:spPr>
          <a:xfrm>
            <a:off x="809086" y="1404730"/>
            <a:ext cx="4186973" cy="2743450"/>
          </a:xfrm>
          <a:prstGeom prst="rect">
            <a:avLst/>
          </a:prstGeom>
          <a:ln>
            <a:noFill/>
          </a:ln>
          <a:effectLst>
            <a:softEdge rad="112500"/>
          </a:effectLst>
        </p:spPr>
      </p:pic>
      <p:sp>
        <p:nvSpPr>
          <p:cNvPr id="12" name="Title 2">
            <a:extLst>
              <a:ext uri="{FF2B5EF4-FFF2-40B4-BE49-F238E27FC236}">
                <a16:creationId xmlns:a16="http://schemas.microsoft.com/office/drawing/2014/main" id="{4FCD7D43-C30D-49B0-2B57-6102D06CC4A9}"/>
              </a:ext>
            </a:extLst>
          </p:cNvPr>
          <p:cNvSpPr>
            <a:spLocks noGrp="1"/>
          </p:cNvSpPr>
          <p:nvPr>
            <p:ph type="title"/>
          </p:nvPr>
        </p:nvSpPr>
        <p:spPr>
          <a:xfrm>
            <a:off x="948515" y="4374292"/>
            <a:ext cx="10156435" cy="1976860"/>
          </a:xfrm>
        </p:spPr>
        <p:style>
          <a:lnRef idx="2">
            <a:schemeClr val="dk1"/>
          </a:lnRef>
          <a:fillRef idx="1">
            <a:schemeClr val="lt1"/>
          </a:fillRef>
          <a:effectRef idx="0">
            <a:schemeClr val="dk1"/>
          </a:effectRef>
          <a:fontRef idx="minor">
            <a:schemeClr val="dk1"/>
          </a:fontRef>
        </p:style>
        <p:txBody>
          <a:bodyPr vert="horz" lIns="91440" tIns="45720" rIns="91440" bIns="45720" rtlCol="0" anchor="b">
            <a:normAutofit fontScale="90000"/>
          </a:bodyPr>
          <a:lstStyle/>
          <a:p>
            <a:pPr algn="ctr">
              <a:lnSpc>
                <a:spcPct val="85000"/>
              </a:lnSpc>
            </a:pPr>
            <a:r>
              <a:rPr lang="en-ZA" sz="5400" kern="100">
                <a:ln w="0"/>
                <a:effectLst>
                  <a:outerShdw blurRad="38100" dist="19050" dir="2700000" algn="tl" rotWithShape="0">
                    <a:schemeClr val="dk1">
                      <a:alpha val="40000"/>
                    </a:schemeClr>
                  </a:outerShdw>
                </a:effectLst>
                <a:latin typeface="Aptos"/>
                <a:ea typeface="Aptos" panose="020B0004020202020204" pitchFamily="34" charset="0"/>
                <a:cs typeface="Times New Roman"/>
              </a:rPr>
              <a:t>HISTORICAL PERSPECTIVE on</a:t>
            </a:r>
            <a:br>
              <a:rPr lang="en-ZA" sz="5400" kern="100">
                <a:ln w="0"/>
                <a:effectLst>
                  <a:outerShdw blurRad="38100" dist="19050" dir="2700000" algn="tl" rotWithShape="0">
                    <a:schemeClr val="dk1">
                      <a:alpha val="40000"/>
                    </a:schemeClr>
                  </a:outerShdw>
                </a:effectLst>
                <a:latin typeface="Aptos"/>
                <a:ea typeface="Aptos" panose="020B0004020202020204" pitchFamily="34" charset="0"/>
                <a:cs typeface="Times New Roman"/>
              </a:rPr>
            </a:br>
            <a:r>
              <a:rPr lang="en-ZA" sz="5400" kern="100">
                <a:ln w="0"/>
                <a:effectLst>
                  <a:outerShdw blurRad="38100" dist="19050" dir="2700000" algn="tl" rotWithShape="0">
                    <a:schemeClr val="dk1">
                      <a:alpha val="40000"/>
                    </a:schemeClr>
                  </a:outerShdw>
                </a:effectLst>
                <a:latin typeface="Aptos"/>
                <a:ea typeface="Aptos" panose="020B0004020202020204" pitchFamily="34" charset="0"/>
                <a:cs typeface="Times New Roman"/>
              </a:rPr>
              <a:t>GRADUATION PROGRAMME CREATION</a:t>
            </a:r>
            <a:endParaRPr lang="en-US" sz="540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9370340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55D446-5BB8-0471-8CB4-D43C13544DDE}"/>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3F2A12EC-7188-0768-62D9-0B07FB9C6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Back shot of a row of graduates">
            <a:extLst>
              <a:ext uri="{FF2B5EF4-FFF2-40B4-BE49-F238E27FC236}">
                <a16:creationId xmlns:a16="http://schemas.microsoft.com/office/drawing/2014/main" id="{39CE316A-C233-D719-9A37-F5D9D6BCB0EE}"/>
              </a:ext>
            </a:extLst>
          </p:cNvPr>
          <p:cNvPicPr>
            <a:picLocks noChangeAspect="1"/>
          </p:cNvPicPr>
          <p:nvPr/>
        </p:nvPicPr>
        <p:blipFill>
          <a:blip r:embed="rId3">
            <a:alphaModFix amt="50000"/>
          </a:blip>
          <a:srcRect t="7054" b="8676"/>
          <a:stretch/>
        </p:blipFill>
        <p:spPr>
          <a:xfrm>
            <a:off x="-1" y="31966"/>
            <a:ext cx="12191979" cy="6857990"/>
          </a:xfrm>
          <a:prstGeom prst="rect">
            <a:avLst/>
          </a:prstGeom>
        </p:spPr>
      </p:pic>
      <p:sp>
        <p:nvSpPr>
          <p:cNvPr id="8" name="Title 7">
            <a:extLst>
              <a:ext uri="{FF2B5EF4-FFF2-40B4-BE49-F238E27FC236}">
                <a16:creationId xmlns:a16="http://schemas.microsoft.com/office/drawing/2014/main" id="{A6B870B4-5A0B-2A2C-ED54-052A83DA7170}"/>
              </a:ext>
            </a:extLst>
          </p:cNvPr>
          <p:cNvSpPr>
            <a:spLocks noGrp="1"/>
          </p:cNvSpPr>
          <p:nvPr>
            <p:ph type="ctrTitle"/>
          </p:nvPr>
        </p:nvSpPr>
        <p:spPr>
          <a:xfrm>
            <a:off x="286603" y="388024"/>
            <a:ext cx="11327641" cy="751277"/>
          </a:xfrm>
        </p:spPr>
        <p:txBody>
          <a:bodyPr anchor="t">
            <a:noAutofit/>
          </a:bodyPr>
          <a:lstStyle/>
          <a:p>
            <a:pPr>
              <a:lnSpc>
                <a:spcPct val="107000"/>
              </a:lnSpc>
              <a:spcAft>
                <a:spcPts val="800"/>
              </a:spcAft>
              <a:tabLst>
                <a:tab pos="457200" algn="l"/>
              </a:tabLst>
            </a:pPr>
            <a:r>
              <a:rPr lang="en-ZA" sz="3200" b="1" kern="100">
                <a:solidFill>
                  <a:schemeClr val="bg1"/>
                </a:solidFill>
                <a:effectLst/>
                <a:latin typeface="Aptos"/>
                <a:ea typeface="Aptos" panose="020B0004020202020204" pitchFamily="34" charset="0"/>
                <a:cs typeface="Times New Roman"/>
              </a:rPr>
              <a:t>Manual Systems and Paperwork: A Historical </a:t>
            </a:r>
            <a:r>
              <a:rPr lang="en-ZA" sz="3200" b="1" kern="100">
                <a:solidFill>
                  <a:schemeClr val="bg1"/>
                </a:solidFill>
                <a:latin typeface="Aptos"/>
                <a:ea typeface="Aptos" panose="020B0004020202020204" pitchFamily="34" charset="0"/>
                <a:cs typeface="Times New Roman"/>
              </a:rPr>
              <a:t> </a:t>
            </a:r>
            <a:r>
              <a:rPr lang="en-ZA" sz="3200" b="1" kern="100">
                <a:solidFill>
                  <a:schemeClr val="bg1"/>
                </a:solidFill>
                <a:effectLst/>
                <a:latin typeface="Aptos"/>
                <a:ea typeface="Aptos" panose="020B0004020202020204" pitchFamily="34" charset="0"/>
                <a:cs typeface="Times New Roman"/>
              </a:rPr>
              <a:t>Perspective</a:t>
            </a:r>
            <a:r>
              <a:rPr lang="en-ZA" sz="3200" kern="100">
                <a:solidFill>
                  <a:schemeClr val="bg1"/>
                </a:solidFill>
                <a:effectLst/>
                <a:latin typeface="Aptos"/>
                <a:ea typeface="Aptos" panose="020B0004020202020204" pitchFamily="34" charset="0"/>
                <a:cs typeface="Times New Roman"/>
              </a:rPr>
              <a:t> </a:t>
            </a:r>
            <a:endParaRPr lang="en-ZA" sz="3200" kern="100">
              <a:solidFill>
                <a:schemeClr val="bg1"/>
              </a:solidFill>
              <a:effectLst/>
              <a:latin typeface="Aptos"/>
              <a:ea typeface="Aptos" panose="020B0004020202020204" pitchFamily="34" charset="0"/>
              <a:cs typeface="Times New Roman" panose="02020603050405020304" pitchFamily="18" charset="0"/>
            </a:endParaRPr>
          </a:p>
        </p:txBody>
      </p:sp>
      <p:cxnSp>
        <p:nvCxnSpPr>
          <p:cNvPr id="23" name="Straight Connector 22">
            <a:extLst>
              <a:ext uri="{FF2B5EF4-FFF2-40B4-BE49-F238E27FC236}">
                <a16:creationId xmlns:a16="http://schemas.microsoft.com/office/drawing/2014/main" id="{9C72BCAF-9ED7-75D9-5EE4-48EBA9ADEB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rgbClr val="F06723"/>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6D5AFBB-082A-D87A-77D5-69050CE560E8}"/>
              </a:ext>
            </a:extLst>
          </p:cNvPr>
          <p:cNvSpPr/>
          <p:nvPr/>
        </p:nvSpPr>
        <p:spPr>
          <a:xfrm>
            <a:off x="762000" y="2006221"/>
            <a:ext cx="1885666" cy="34730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Raw Format picture</a:t>
            </a:r>
            <a:endParaRPr lang="en-ZA"/>
          </a:p>
        </p:txBody>
      </p:sp>
      <p:sp>
        <p:nvSpPr>
          <p:cNvPr id="6" name="Rectangle 5">
            <a:extLst>
              <a:ext uri="{FF2B5EF4-FFF2-40B4-BE49-F238E27FC236}">
                <a16:creationId xmlns:a16="http://schemas.microsoft.com/office/drawing/2014/main" id="{CB2E5663-F4C9-AE9E-36B7-FB8C0BBF1301}"/>
              </a:ext>
            </a:extLst>
          </p:cNvPr>
          <p:cNvSpPr/>
          <p:nvPr/>
        </p:nvSpPr>
        <p:spPr>
          <a:xfrm>
            <a:off x="8601501" y="2006221"/>
            <a:ext cx="1885666" cy="34730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Word picture</a:t>
            </a:r>
            <a:endParaRPr lang="en-ZA"/>
          </a:p>
        </p:txBody>
      </p:sp>
      <p:sp>
        <p:nvSpPr>
          <p:cNvPr id="9" name="Rectangle 8">
            <a:extLst>
              <a:ext uri="{FF2B5EF4-FFF2-40B4-BE49-F238E27FC236}">
                <a16:creationId xmlns:a16="http://schemas.microsoft.com/office/drawing/2014/main" id="{83E7FC65-CA43-FB40-8BC9-0CF0A9041107}"/>
              </a:ext>
            </a:extLst>
          </p:cNvPr>
          <p:cNvSpPr/>
          <p:nvPr/>
        </p:nvSpPr>
        <p:spPr>
          <a:xfrm>
            <a:off x="4681750" y="1974265"/>
            <a:ext cx="1885666" cy="34730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Excel Picture</a:t>
            </a:r>
            <a:endParaRPr lang="en-ZA"/>
          </a:p>
        </p:txBody>
      </p:sp>
      <p:sp>
        <p:nvSpPr>
          <p:cNvPr id="7" name="Arrow: Curved Down 6">
            <a:extLst>
              <a:ext uri="{FF2B5EF4-FFF2-40B4-BE49-F238E27FC236}">
                <a16:creationId xmlns:a16="http://schemas.microsoft.com/office/drawing/2014/main" id="{54AAB816-BE44-63E5-A1F5-97D8C0364D7B}"/>
              </a:ext>
            </a:extLst>
          </p:cNvPr>
          <p:cNvSpPr/>
          <p:nvPr/>
        </p:nvSpPr>
        <p:spPr>
          <a:xfrm>
            <a:off x="1351128" y="837022"/>
            <a:ext cx="4299045" cy="1378424"/>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
        <p:nvSpPr>
          <p:cNvPr id="10" name="TextBox 9">
            <a:extLst>
              <a:ext uri="{FF2B5EF4-FFF2-40B4-BE49-F238E27FC236}">
                <a16:creationId xmlns:a16="http://schemas.microsoft.com/office/drawing/2014/main" id="{7D20DE82-1596-A5A2-69E2-A1CE3F0D83C5}"/>
              </a:ext>
            </a:extLst>
          </p:cNvPr>
          <p:cNvSpPr txBox="1"/>
          <p:nvPr/>
        </p:nvSpPr>
        <p:spPr>
          <a:xfrm>
            <a:off x="2363616" y="1698737"/>
            <a:ext cx="2508635"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t>1.Group qualifications in spreadsheet</a:t>
            </a:r>
            <a:endParaRPr lang="en-ZA"/>
          </a:p>
        </p:txBody>
      </p:sp>
      <p:sp>
        <p:nvSpPr>
          <p:cNvPr id="11" name="TextBox 10">
            <a:extLst>
              <a:ext uri="{FF2B5EF4-FFF2-40B4-BE49-F238E27FC236}">
                <a16:creationId xmlns:a16="http://schemas.microsoft.com/office/drawing/2014/main" id="{C46CFCCB-B57D-D9C8-5790-460C02B7FD13}"/>
              </a:ext>
            </a:extLst>
          </p:cNvPr>
          <p:cNvSpPr txBox="1"/>
          <p:nvPr/>
        </p:nvSpPr>
        <p:spPr>
          <a:xfrm>
            <a:off x="2363616" y="2504324"/>
            <a:ext cx="2508635"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t>2. Order qualifications in spreadsheet</a:t>
            </a:r>
            <a:endParaRPr lang="en-ZA"/>
          </a:p>
        </p:txBody>
      </p:sp>
      <p:sp>
        <p:nvSpPr>
          <p:cNvPr id="12" name="TextBox 11">
            <a:extLst>
              <a:ext uri="{FF2B5EF4-FFF2-40B4-BE49-F238E27FC236}">
                <a16:creationId xmlns:a16="http://schemas.microsoft.com/office/drawing/2014/main" id="{0E39B49E-20F4-A8B8-F3E6-69CB94F33EC7}"/>
              </a:ext>
            </a:extLst>
          </p:cNvPr>
          <p:cNvSpPr txBox="1"/>
          <p:nvPr/>
        </p:nvSpPr>
        <p:spPr>
          <a:xfrm>
            <a:off x="2377763" y="3359430"/>
            <a:ext cx="2508635"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t>3.Group Students alphabetically for each group of qualifications in spreadsheet</a:t>
            </a:r>
            <a:endParaRPr lang="en-ZA"/>
          </a:p>
        </p:txBody>
      </p:sp>
      <p:sp>
        <p:nvSpPr>
          <p:cNvPr id="13" name="Arrow: Curved Down 12">
            <a:extLst>
              <a:ext uri="{FF2B5EF4-FFF2-40B4-BE49-F238E27FC236}">
                <a16:creationId xmlns:a16="http://schemas.microsoft.com/office/drawing/2014/main" id="{74AA31BA-21BF-9CF7-A67F-661DD4D1A59B}"/>
              </a:ext>
            </a:extLst>
          </p:cNvPr>
          <p:cNvSpPr/>
          <p:nvPr/>
        </p:nvSpPr>
        <p:spPr>
          <a:xfrm>
            <a:off x="5864243" y="837022"/>
            <a:ext cx="4299045" cy="1378424"/>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
        <p:nvSpPr>
          <p:cNvPr id="14" name="TextBox 13">
            <a:extLst>
              <a:ext uri="{FF2B5EF4-FFF2-40B4-BE49-F238E27FC236}">
                <a16:creationId xmlns:a16="http://schemas.microsoft.com/office/drawing/2014/main" id="{778D54E1-BCB9-44A1-257E-DF7C64CAFF4F}"/>
              </a:ext>
            </a:extLst>
          </p:cNvPr>
          <p:cNvSpPr txBox="1"/>
          <p:nvPr/>
        </p:nvSpPr>
        <p:spPr>
          <a:xfrm>
            <a:off x="6429939" y="1884250"/>
            <a:ext cx="2508635"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t>1.Transer data to Word</a:t>
            </a:r>
            <a:endParaRPr lang="en-ZA"/>
          </a:p>
        </p:txBody>
      </p:sp>
      <p:sp>
        <p:nvSpPr>
          <p:cNvPr id="15" name="TextBox 14">
            <a:extLst>
              <a:ext uri="{FF2B5EF4-FFF2-40B4-BE49-F238E27FC236}">
                <a16:creationId xmlns:a16="http://schemas.microsoft.com/office/drawing/2014/main" id="{20F9DC22-0A36-2094-A6E6-9590288D4CAB}"/>
              </a:ext>
            </a:extLst>
          </p:cNvPr>
          <p:cNvSpPr txBox="1"/>
          <p:nvPr/>
        </p:nvSpPr>
        <p:spPr>
          <a:xfrm>
            <a:off x="6429939" y="2505481"/>
            <a:ext cx="2508635"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t>2. Apply formatting to document</a:t>
            </a:r>
            <a:endParaRPr lang="en-ZA"/>
          </a:p>
        </p:txBody>
      </p:sp>
      <p:sp>
        <p:nvSpPr>
          <p:cNvPr id="16" name="Oval 15">
            <a:extLst>
              <a:ext uri="{FF2B5EF4-FFF2-40B4-BE49-F238E27FC236}">
                <a16:creationId xmlns:a16="http://schemas.microsoft.com/office/drawing/2014/main" id="{4E1D2324-E7DD-E394-6150-0A242D638A76}"/>
              </a:ext>
            </a:extLst>
          </p:cNvPr>
          <p:cNvSpPr/>
          <p:nvPr/>
        </p:nvSpPr>
        <p:spPr>
          <a:xfrm>
            <a:off x="10085255" y="2285548"/>
            <a:ext cx="1706411" cy="79868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t>Bold Headings</a:t>
            </a:r>
            <a:endParaRPr lang="en-ZA"/>
          </a:p>
        </p:txBody>
      </p:sp>
      <p:sp>
        <p:nvSpPr>
          <p:cNvPr id="18" name="Oval 17">
            <a:extLst>
              <a:ext uri="{FF2B5EF4-FFF2-40B4-BE49-F238E27FC236}">
                <a16:creationId xmlns:a16="http://schemas.microsoft.com/office/drawing/2014/main" id="{5C4FC3AD-85C7-2E31-14D3-6AE485BBF7C9}"/>
              </a:ext>
            </a:extLst>
          </p:cNvPr>
          <p:cNvSpPr/>
          <p:nvPr/>
        </p:nvSpPr>
        <p:spPr>
          <a:xfrm>
            <a:off x="10163288" y="3199340"/>
            <a:ext cx="1806902" cy="99036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t>Bold Surname and name</a:t>
            </a:r>
            <a:endParaRPr lang="en-ZA"/>
          </a:p>
        </p:txBody>
      </p:sp>
      <p:sp>
        <p:nvSpPr>
          <p:cNvPr id="19" name="Oval 18">
            <a:extLst>
              <a:ext uri="{FF2B5EF4-FFF2-40B4-BE49-F238E27FC236}">
                <a16:creationId xmlns:a16="http://schemas.microsoft.com/office/drawing/2014/main" id="{179D4388-92BA-429D-AC22-24A0CCF98EB6}"/>
              </a:ext>
            </a:extLst>
          </p:cNvPr>
          <p:cNvSpPr/>
          <p:nvPr/>
        </p:nvSpPr>
        <p:spPr>
          <a:xfrm>
            <a:off x="10213533" y="4304809"/>
            <a:ext cx="1806902" cy="8471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t>Add distinction</a:t>
            </a:r>
            <a:endParaRPr lang="en-ZA"/>
          </a:p>
        </p:txBody>
      </p:sp>
      <p:sp>
        <p:nvSpPr>
          <p:cNvPr id="22" name="Oval 21">
            <a:extLst>
              <a:ext uri="{FF2B5EF4-FFF2-40B4-BE49-F238E27FC236}">
                <a16:creationId xmlns:a16="http://schemas.microsoft.com/office/drawing/2014/main" id="{A0E41544-4662-2D23-8FA9-7E647364E8B9}"/>
              </a:ext>
            </a:extLst>
          </p:cNvPr>
          <p:cNvSpPr/>
          <p:nvPr/>
        </p:nvSpPr>
        <p:spPr>
          <a:xfrm>
            <a:off x="7993859" y="3295177"/>
            <a:ext cx="1706411" cy="79868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t>Apply Line Spacing</a:t>
            </a:r>
            <a:endParaRPr lang="en-ZA"/>
          </a:p>
        </p:txBody>
      </p:sp>
      <p:sp>
        <p:nvSpPr>
          <p:cNvPr id="24" name="Oval 23">
            <a:extLst>
              <a:ext uri="{FF2B5EF4-FFF2-40B4-BE49-F238E27FC236}">
                <a16:creationId xmlns:a16="http://schemas.microsoft.com/office/drawing/2014/main" id="{1F6CD4D9-7265-F116-8ADA-B1ABC9F18091}"/>
              </a:ext>
            </a:extLst>
          </p:cNvPr>
          <p:cNvSpPr/>
          <p:nvPr/>
        </p:nvSpPr>
        <p:spPr>
          <a:xfrm>
            <a:off x="7938064" y="4215833"/>
            <a:ext cx="1706411" cy="79868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t>Apply Centering</a:t>
            </a:r>
            <a:endParaRPr lang="en-ZA"/>
          </a:p>
        </p:txBody>
      </p:sp>
      <p:sp>
        <p:nvSpPr>
          <p:cNvPr id="25" name="Oval 24">
            <a:extLst>
              <a:ext uri="{FF2B5EF4-FFF2-40B4-BE49-F238E27FC236}">
                <a16:creationId xmlns:a16="http://schemas.microsoft.com/office/drawing/2014/main" id="{A72EC3DE-A98F-5087-A4F1-F322D615DD2A}"/>
              </a:ext>
            </a:extLst>
          </p:cNvPr>
          <p:cNvSpPr/>
          <p:nvPr/>
        </p:nvSpPr>
        <p:spPr>
          <a:xfrm>
            <a:off x="8435460" y="5243239"/>
            <a:ext cx="1706411" cy="79868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t>Apply Fonts</a:t>
            </a:r>
            <a:endParaRPr lang="en-ZA"/>
          </a:p>
        </p:txBody>
      </p:sp>
      <p:sp>
        <p:nvSpPr>
          <p:cNvPr id="26" name="Oval 25">
            <a:extLst>
              <a:ext uri="{FF2B5EF4-FFF2-40B4-BE49-F238E27FC236}">
                <a16:creationId xmlns:a16="http://schemas.microsoft.com/office/drawing/2014/main" id="{BDDE65B8-BBED-6B87-18F7-90E8CD233B52}"/>
              </a:ext>
            </a:extLst>
          </p:cNvPr>
          <p:cNvSpPr/>
          <p:nvPr/>
        </p:nvSpPr>
        <p:spPr>
          <a:xfrm>
            <a:off x="9805010" y="5412144"/>
            <a:ext cx="1885666" cy="79868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t>Insert Doctorates</a:t>
            </a:r>
            <a:endParaRPr lang="en-ZA"/>
          </a:p>
        </p:txBody>
      </p:sp>
      <p:sp>
        <p:nvSpPr>
          <p:cNvPr id="27" name="Oval 26">
            <a:extLst>
              <a:ext uri="{FF2B5EF4-FFF2-40B4-BE49-F238E27FC236}">
                <a16:creationId xmlns:a16="http://schemas.microsoft.com/office/drawing/2014/main" id="{48858FBA-AE2B-4439-4911-37F2298F9A3F}"/>
              </a:ext>
            </a:extLst>
          </p:cNvPr>
          <p:cNvSpPr/>
          <p:nvPr/>
        </p:nvSpPr>
        <p:spPr>
          <a:xfrm>
            <a:off x="8533683" y="2323684"/>
            <a:ext cx="2313268" cy="116714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t>Insert masters dissertations</a:t>
            </a:r>
            <a:endParaRPr lang="en-ZA"/>
          </a:p>
        </p:txBody>
      </p:sp>
      <p:sp>
        <p:nvSpPr>
          <p:cNvPr id="28" name="Oval 27">
            <a:extLst>
              <a:ext uri="{FF2B5EF4-FFF2-40B4-BE49-F238E27FC236}">
                <a16:creationId xmlns:a16="http://schemas.microsoft.com/office/drawing/2014/main" id="{F492FAB7-2C8B-CC09-C684-CC39B76C7180}"/>
              </a:ext>
            </a:extLst>
          </p:cNvPr>
          <p:cNvSpPr/>
          <p:nvPr/>
        </p:nvSpPr>
        <p:spPr>
          <a:xfrm>
            <a:off x="8387700" y="2816186"/>
            <a:ext cx="2313268" cy="116714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t>INSERT</a:t>
            </a:r>
            <a:endParaRPr lang="en-ZA"/>
          </a:p>
        </p:txBody>
      </p:sp>
      <p:sp>
        <p:nvSpPr>
          <p:cNvPr id="29" name="Oval 28">
            <a:extLst>
              <a:ext uri="{FF2B5EF4-FFF2-40B4-BE49-F238E27FC236}">
                <a16:creationId xmlns:a16="http://schemas.microsoft.com/office/drawing/2014/main" id="{B704AF1B-16EF-5E7E-3427-09576639DE26}"/>
              </a:ext>
            </a:extLst>
          </p:cNvPr>
          <p:cNvSpPr/>
          <p:nvPr/>
        </p:nvSpPr>
        <p:spPr>
          <a:xfrm>
            <a:off x="7404264" y="3186407"/>
            <a:ext cx="2313268" cy="116714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t>INSERT</a:t>
            </a:r>
            <a:endParaRPr lang="en-ZA"/>
          </a:p>
        </p:txBody>
      </p:sp>
      <p:sp>
        <p:nvSpPr>
          <p:cNvPr id="30" name="Oval 29">
            <a:extLst>
              <a:ext uri="{FF2B5EF4-FFF2-40B4-BE49-F238E27FC236}">
                <a16:creationId xmlns:a16="http://schemas.microsoft.com/office/drawing/2014/main" id="{58CFEA2E-D98E-641F-AC43-D7A7063757B7}"/>
              </a:ext>
            </a:extLst>
          </p:cNvPr>
          <p:cNvSpPr/>
          <p:nvPr/>
        </p:nvSpPr>
        <p:spPr>
          <a:xfrm>
            <a:off x="9492580" y="3911792"/>
            <a:ext cx="2313268" cy="116714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t>INSERT</a:t>
            </a:r>
            <a:endParaRPr lang="en-ZA"/>
          </a:p>
        </p:txBody>
      </p:sp>
      <p:sp>
        <p:nvSpPr>
          <p:cNvPr id="31" name="Oval 30">
            <a:extLst>
              <a:ext uri="{FF2B5EF4-FFF2-40B4-BE49-F238E27FC236}">
                <a16:creationId xmlns:a16="http://schemas.microsoft.com/office/drawing/2014/main" id="{4733CE47-A51F-363C-2AC9-835860890C86}"/>
              </a:ext>
            </a:extLst>
          </p:cNvPr>
          <p:cNvSpPr/>
          <p:nvPr/>
        </p:nvSpPr>
        <p:spPr>
          <a:xfrm>
            <a:off x="7707774" y="4253946"/>
            <a:ext cx="2313268" cy="116714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t>INSERT</a:t>
            </a:r>
            <a:endParaRPr lang="en-ZA"/>
          </a:p>
        </p:txBody>
      </p:sp>
      <p:sp>
        <p:nvSpPr>
          <p:cNvPr id="32" name="Oval 31">
            <a:extLst>
              <a:ext uri="{FF2B5EF4-FFF2-40B4-BE49-F238E27FC236}">
                <a16:creationId xmlns:a16="http://schemas.microsoft.com/office/drawing/2014/main" id="{18EA0EA2-B82E-DB59-0754-ED07D24BC019}"/>
              </a:ext>
            </a:extLst>
          </p:cNvPr>
          <p:cNvSpPr/>
          <p:nvPr/>
        </p:nvSpPr>
        <p:spPr>
          <a:xfrm>
            <a:off x="9177728" y="4699249"/>
            <a:ext cx="2313268" cy="116714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t>FORMAT</a:t>
            </a:r>
            <a:endParaRPr lang="en-ZA"/>
          </a:p>
        </p:txBody>
      </p:sp>
      <p:sp>
        <p:nvSpPr>
          <p:cNvPr id="33" name="Oval 32">
            <a:extLst>
              <a:ext uri="{FF2B5EF4-FFF2-40B4-BE49-F238E27FC236}">
                <a16:creationId xmlns:a16="http://schemas.microsoft.com/office/drawing/2014/main" id="{28C21FF5-51BA-E6F4-065D-5AD24085CFEA}"/>
              </a:ext>
            </a:extLst>
          </p:cNvPr>
          <p:cNvSpPr/>
          <p:nvPr/>
        </p:nvSpPr>
        <p:spPr>
          <a:xfrm>
            <a:off x="7869671" y="5152044"/>
            <a:ext cx="2313268" cy="116714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t>FORMAT</a:t>
            </a:r>
            <a:endParaRPr lang="en-ZA"/>
          </a:p>
        </p:txBody>
      </p:sp>
      <p:sp>
        <p:nvSpPr>
          <p:cNvPr id="34" name="Oval 33">
            <a:extLst>
              <a:ext uri="{FF2B5EF4-FFF2-40B4-BE49-F238E27FC236}">
                <a16:creationId xmlns:a16="http://schemas.microsoft.com/office/drawing/2014/main" id="{0C7BDF77-17C1-79E6-6286-1B8D2B663E06}"/>
              </a:ext>
            </a:extLst>
          </p:cNvPr>
          <p:cNvSpPr/>
          <p:nvPr/>
        </p:nvSpPr>
        <p:spPr>
          <a:xfrm>
            <a:off x="9386089" y="1451824"/>
            <a:ext cx="2313268" cy="116714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t>FORMAT</a:t>
            </a:r>
            <a:endParaRPr lang="en-ZA"/>
          </a:p>
        </p:txBody>
      </p:sp>
      <p:sp>
        <p:nvSpPr>
          <p:cNvPr id="20" name="Star: 32 Points 19">
            <a:extLst>
              <a:ext uri="{FF2B5EF4-FFF2-40B4-BE49-F238E27FC236}">
                <a16:creationId xmlns:a16="http://schemas.microsoft.com/office/drawing/2014/main" id="{53FE1EDB-9511-8169-36C8-9850E7A7BEE3}"/>
              </a:ext>
            </a:extLst>
          </p:cNvPr>
          <p:cNvSpPr/>
          <p:nvPr/>
        </p:nvSpPr>
        <p:spPr>
          <a:xfrm>
            <a:off x="2468160" y="808389"/>
            <a:ext cx="7244541" cy="5709262"/>
          </a:xfrm>
          <a:prstGeom prst="star32">
            <a:avLst/>
          </a:prstGeom>
          <a:solidFill>
            <a:srgbClr val="FFFF0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3600">
                <a:ln w="0"/>
                <a:solidFill>
                  <a:schemeClr val="tx1"/>
                </a:solidFill>
                <a:effectLst>
                  <a:outerShdw blurRad="38100" dist="19050" dir="2700000" algn="tl" rotWithShape="0">
                    <a:schemeClr val="dk1">
                      <a:alpha val="40000"/>
                    </a:schemeClr>
                  </a:outerShdw>
                </a:effectLst>
              </a:rPr>
              <a:t>Do this 70X times over (one for each session)</a:t>
            </a:r>
            <a:r>
              <a:rPr lang="en-US">
                <a:ln w="0"/>
                <a:solidFill>
                  <a:schemeClr val="tx1"/>
                </a:solidFill>
                <a:effectLst>
                  <a:outerShdw blurRad="38100" dist="19050" dir="2700000" algn="tl" rotWithShape="0">
                    <a:schemeClr val="dk1">
                      <a:alpha val="40000"/>
                    </a:schemeClr>
                  </a:outerShdw>
                </a:effectLst>
              </a:rPr>
              <a:t> </a:t>
            </a:r>
            <a:endParaRPr lang="en-ZA">
              <a:ln w="0"/>
              <a:solidFill>
                <a:schemeClr val="tx1"/>
              </a:solidFill>
              <a:effectLst>
                <a:outerShdw blurRad="38100" dist="19050" dir="2700000" algn="tl" rotWithShape="0">
                  <a:schemeClr val="dk1">
                    <a:alpha val="40000"/>
                  </a:schemeClr>
                </a:outerShdw>
              </a:effectLst>
            </a:endParaRPr>
          </a:p>
        </p:txBody>
      </p:sp>
      <p:pic>
        <p:nvPicPr>
          <p:cNvPr id="36" name="Picture 35" descr="Person sleeping at desk">
            <a:extLst>
              <a:ext uri="{FF2B5EF4-FFF2-40B4-BE49-F238E27FC236}">
                <a16:creationId xmlns:a16="http://schemas.microsoft.com/office/drawing/2014/main" id="{C208BEA8-E4DB-7565-8050-38CB13DCCC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9252" y="31966"/>
            <a:ext cx="9600520" cy="6858000"/>
          </a:xfrm>
          <a:prstGeom prst="ellipse">
            <a:avLst/>
          </a:prstGeom>
          <a:ln>
            <a:noFill/>
          </a:ln>
          <a:effectLst>
            <a:softEdge rad="112500"/>
          </a:effectLst>
        </p:spPr>
      </p:pic>
    </p:spTree>
    <p:extLst>
      <p:ext uri="{BB962C8B-B14F-4D97-AF65-F5344CB8AC3E}">
        <p14:creationId xmlns:p14="http://schemas.microsoft.com/office/powerpoint/2010/main" val="312389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ppt_x"/>
                                          </p:val>
                                        </p:tav>
                                        <p:tav tm="100000">
                                          <p:val>
                                            <p:strVal val="#ppt_x"/>
                                          </p:val>
                                        </p:tav>
                                      </p:tavLst>
                                    </p:anim>
                                    <p:anim calcmode="lin" valueType="num">
                                      <p:cBhvr additive="base">
                                        <p:cTn id="39"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down)">
                                      <p:cBhvr>
                                        <p:cTn id="55" dur="500"/>
                                        <p:tgtEl>
                                          <p:spTgt spid="18"/>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down)">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down)">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wipe(down)">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wipe(down)">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wipe(down)">
                                      <p:cBhvr>
                                        <p:cTn id="78" dur="500"/>
                                        <p:tgtEl>
                                          <p:spTgt spid="26"/>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wipe(down)">
                                      <p:cBhvr>
                                        <p:cTn id="83" dur="500"/>
                                        <p:tgtEl>
                                          <p:spTgt spid="27"/>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wipe(down)">
                                      <p:cBhvr>
                                        <p:cTn id="88" dur="500"/>
                                        <p:tgtEl>
                                          <p:spTgt spid="28"/>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wipe(down)">
                                      <p:cBhvr>
                                        <p:cTn id="91" dur="500"/>
                                        <p:tgtEl>
                                          <p:spTgt spid="29"/>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wipe(down)">
                                      <p:cBhvr>
                                        <p:cTn id="94" dur="500"/>
                                        <p:tgtEl>
                                          <p:spTgt spid="30"/>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wipe(down)">
                                      <p:cBhvr>
                                        <p:cTn id="97" dur="500"/>
                                        <p:tgtEl>
                                          <p:spTgt spid="31"/>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32"/>
                                        </p:tgtEl>
                                        <p:attrNameLst>
                                          <p:attrName>style.visibility</p:attrName>
                                        </p:attrNameLst>
                                      </p:cBhvr>
                                      <p:to>
                                        <p:strVal val="visible"/>
                                      </p:to>
                                    </p:set>
                                    <p:animEffect transition="in" filter="wipe(down)">
                                      <p:cBhvr>
                                        <p:cTn id="102" dur="500"/>
                                        <p:tgtEl>
                                          <p:spTgt spid="32"/>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33"/>
                                        </p:tgtEl>
                                        <p:attrNameLst>
                                          <p:attrName>style.visibility</p:attrName>
                                        </p:attrNameLst>
                                      </p:cBhvr>
                                      <p:to>
                                        <p:strVal val="visible"/>
                                      </p:to>
                                    </p:set>
                                    <p:animEffect transition="in" filter="wipe(down)">
                                      <p:cBhvr>
                                        <p:cTn id="105" dur="500"/>
                                        <p:tgtEl>
                                          <p:spTgt spid="33"/>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wipe(down)">
                                      <p:cBhvr>
                                        <p:cTn id="108" dur="500"/>
                                        <p:tgtEl>
                                          <p:spTgt spid="34"/>
                                        </p:tgtEl>
                                      </p:cBhvr>
                                    </p:animEffect>
                                  </p:childTnLst>
                                </p:cTn>
                              </p:par>
                            </p:childTnLst>
                          </p:cTn>
                        </p:par>
                      </p:childTnLst>
                    </p:cTn>
                  </p:par>
                  <p:par>
                    <p:cTn id="109" fill="hold">
                      <p:stCondLst>
                        <p:cond delay="indefinite"/>
                      </p:stCondLst>
                      <p:childTnLst>
                        <p:par>
                          <p:cTn id="110" fill="hold">
                            <p:stCondLst>
                              <p:cond delay="0"/>
                            </p:stCondLst>
                            <p:childTnLst>
                              <p:par>
                                <p:cTn id="111" presetID="45" presetClass="entr" presetSubtype="0" fill="hold" grpId="0" nodeType="clickEffect">
                                  <p:stCondLst>
                                    <p:cond delay="0"/>
                                  </p:stCondLst>
                                  <p:childTnLst>
                                    <p:set>
                                      <p:cBhvr>
                                        <p:cTn id="112" dur="1" fill="hold">
                                          <p:stCondLst>
                                            <p:cond delay="0"/>
                                          </p:stCondLst>
                                        </p:cTn>
                                        <p:tgtEl>
                                          <p:spTgt spid="20"/>
                                        </p:tgtEl>
                                        <p:attrNameLst>
                                          <p:attrName>style.visibility</p:attrName>
                                        </p:attrNameLst>
                                      </p:cBhvr>
                                      <p:to>
                                        <p:strVal val="visible"/>
                                      </p:to>
                                    </p:set>
                                    <p:animEffect transition="in" filter="fade">
                                      <p:cBhvr>
                                        <p:cTn id="113" dur="2000"/>
                                        <p:tgtEl>
                                          <p:spTgt spid="20"/>
                                        </p:tgtEl>
                                      </p:cBhvr>
                                    </p:animEffect>
                                    <p:anim calcmode="lin" valueType="num">
                                      <p:cBhvr>
                                        <p:cTn id="114" dur="2000" fill="hold"/>
                                        <p:tgtEl>
                                          <p:spTgt spid="20"/>
                                        </p:tgtEl>
                                        <p:attrNameLst>
                                          <p:attrName>ppt_w</p:attrName>
                                        </p:attrNameLst>
                                      </p:cBhvr>
                                      <p:tavLst>
                                        <p:tav tm="0" fmla="#ppt_w*sin(2.5*pi*$)">
                                          <p:val>
                                            <p:fltVal val="0"/>
                                          </p:val>
                                        </p:tav>
                                        <p:tav tm="100000">
                                          <p:val>
                                            <p:fltVal val="1"/>
                                          </p:val>
                                        </p:tav>
                                      </p:tavLst>
                                    </p:anim>
                                    <p:anim calcmode="lin" valueType="num">
                                      <p:cBhvr>
                                        <p:cTn id="115" dur="20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116" fill="hold">
                      <p:stCondLst>
                        <p:cond delay="indefinite"/>
                      </p:stCondLst>
                      <p:childTnLst>
                        <p:par>
                          <p:cTn id="117" fill="hold">
                            <p:stCondLst>
                              <p:cond delay="0"/>
                            </p:stCondLst>
                            <p:childTnLst>
                              <p:par>
                                <p:cTn id="118" presetID="14" presetClass="entr" presetSubtype="10" fill="hold" nodeType="clickEffect">
                                  <p:stCondLst>
                                    <p:cond delay="0"/>
                                  </p:stCondLst>
                                  <p:childTnLst>
                                    <p:set>
                                      <p:cBhvr>
                                        <p:cTn id="119" dur="1" fill="hold">
                                          <p:stCondLst>
                                            <p:cond delay="0"/>
                                          </p:stCondLst>
                                        </p:cTn>
                                        <p:tgtEl>
                                          <p:spTgt spid="36"/>
                                        </p:tgtEl>
                                        <p:attrNameLst>
                                          <p:attrName>style.visibility</p:attrName>
                                        </p:attrNameLst>
                                      </p:cBhvr>
                                      <p:to>
                                        <p:strVal val="visible"/>
                                      </p:to>
                                    </p:set>
                                    <p:animEffect transition="in" filter="randombar(horizontal)">
                                      <p:cBhvr>
                                        <p:cTn id="12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7" grpId="0" animBg="1"/>
      <p:bldP spid="10" grpId="0" animBg="1"/>
      <p:bldP spid="11" grpId="0" animBg="1"/>
      <p:bldP spid="12" grpId="0" animBg="1"/>
      <p:bldP spid="13" grpId="0" animBg="1"/>
      <p:bldP spid="14" grpId="0" animBg="1"/>
      <p:bldP spid="15" grpId="0" animBg="1"/>
      <p:bldP spid="16" grpId="0" animBg="1"/>
      <p:bldP spid="18" grpId="0" animBg="1"/>
      <p:bldP spid="19" grpId="0" animBg="1"/>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808587-1981-0CCF-AEFA-6E8F291E0F5B}"/>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CBE87EC4-66D5-77A0-1062-E96F510F8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Back shot of a row of graduates">
            <a:extLst>
              <a:ext uri="{FF2B5EF4-FFF2-40B4-BE49-F238E27FC236}">
                <a16:creationId xmlns:a16="http://schemas.microsoft.com/office/drawing/2014/main" id="{C34D4BF7-883B-5C16-EB0E-3552E12B4148}"/>
              </a:ext>
            </a:extLst>
          </p:cNvPr>
          <p:cNvPicPr>
            <a:picLocks noChangeAspect="1"/>
          </p:cNvPicPr>
          <p:nvPr/>
        </p:nvPicPr>
        <p:blipFill>
          <a:blip r:embed="rId3">
            <a:alphaModFix amt="50000"/>
          </a:blip>
          <a:srcRect t="7054" b="8676"/>
          <a:stretch/>
        </p:blipFill>
        <p:spPr>
          <a:xfrm>
            <a:off x="-1" y="31966"/>
            <a:ext cx="12191979" cy="6857990"/>
          </a:xfrm>
          <a:prstGeom prst="rect">
            <a:avLst/>
          </a:prstGeom>
        </p:spPr>
      </p:pic>
      <p:sp>
        <p:nvSpPr>
          <p:cNvPr id="8" name="Title 7">
            <a:extLst>
              <a:ext uri="{FF2B5EF4-FFF2-40B4-BE49-F238E27FC236}">
                <a16:creationId xmlns:a16="http://schemas.microsoft.com/office/drawing/2014/main" id="{A9D1C7C4-621D-1A16-9DBE-DA24F631F05F}"/>
              </a:ext>
            </a:extLst>
          </p:cNvPr>
          <p:cNvSpPr>
            <a:spLocks noGrp="1"/>
          </p:cNvSpPr>
          <p:nvPr>
            <p:ph type="ctrTitle"/>
          </p:nvPr>
        </p:nvSpPr>
        <p:spPr>
          <a:xfrm>
            <a:off x="286603" y="388024"/>
            <a:ext cx="11327641" cy="751277"/>
          </a:xfrm>
        </p:spPr>
        <p:txBody>
          <a:bodyPr anchor="t">
            <a:noAutofit/>
          </a:bodyPr>
          <a:lstStyle/>
          <a:p>
            <a:pPr>
              <a:lnSpc>
                <a:spcPct val="107000"/>
              </a:lnSpc>
              <a:spcAft>
                <a:spcPts val="800"/>
              </a:spcAft>
              <a:tabLst>
                <a:tab pos="457200" algn="l"/>
              </a:tabLst>
            </a:pPr>
            <a:r>
              <a:rPr lang="en-ZA" sz="3200" b="1" kern="100">
                <a:solidFill>
                  <a:schemeClr val="bg1"/>
                </a:solidFill>
                <a:effectLst/>
                <a:latin typeface="Aptos"/>
                <a:ea typeface="Aptos" panose="020B0004020202020204" pitchFamily="34" charset="0"/>
                <a:cs typeface="Times New Roman"/>
              </a:rPr>
              <a:t>Manual Systems and Paperwork: A Historical </a:t>
            </a:r>
            <a:r>
              <a:rPr lang="en-ZA" sz="3200" b="1" kern="100">
                <a:solidFill>
                  <a:schemeClr val="bg1"/>
                </a:solidFill>
                <a:latin typeface="Aptos"/>
                <a:ea typeface="Aptos" panose="020B0004020202020204" pitchFamily="34" charset="0"/>
                <a:cs typeface="Times New Roman"/>
              </a:rPr>
              <a:t> </a:t>
            </a:r>
            <a:r>
              <a:rPr lang="en-ZA" sz="3200" b="1" kern="100">
                <a:solidFill>
                  <a:schemeClr val="bg1"/>
                </a:solidFill>
                <a:effectLst/>
                <a:latin typeface="Aptos"/>
                <a:ea typeface="Aptos" panose="020B0004020202020204" pitchFamily="34" charset="0"/>
                <a:cs typeface="Times New Roman"/>
              </a:rPr>
              <a:t>Perspective</a:t>
            </a:r>
            <a:r>
              <a:rPr lang="en-ZA" sz="3200" kern="100">
                <a:solidFill>
                  <a:schemeClr val="bg1"/>
                </a:solidFill>
                <a:effectLst/>
                <a:latin typeface="Aptos"/>
                <a:ea typeface="Aptos" panose="020B0004020202020204" pitchFamily="34" charset="0"/>
                <a:cs typeface="Times New Roman"/>
              </a:rPr>
              <a:t> </a:t>
            </a:r>
            <a:endParaRPr lang="en-ZA" sz="3200" kern="100">
              <a:solidFill>
                <a:schemeClr val="bg1"/>
              </a:solidFill>
              <a:effectLst/>
              <a:latin typeface="Aptos"/>
              <a:ea typeface="Aptos" panose="020B0004020202020204" pitchFamily="34" charset="0"/>
              <a:cs typeface="Times New Roman" panose="02020603050405020304" pitchFamily="18" charset="0"/>
            </a:endParaRPr>
          </a:p>
        </p:txBody>
      </p:sp>
      <p:cxnSp>
        <p:nvCxnSpPr>
          <p:cNvPr id="23" name="Straight Connector 22">
            <a:extLst>
              <a:ext uri="{FF2B5EF4-FFF2-40B4-BE49-F238E27FC236}">
                <a16:creationId xmlns:a16="http://schemas.microsoft.com/office/drawing/2014/main" id="{3EEF992F-65C5-E065-AC64-6D0497870E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rgbClr val="F06723"/>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2070D7B7-CE03-0B7D-17B3-BF8EF09F100D}"/>
              </a:ext>
            </a:extLst>
          </p:cNvPr>
          <p:cNvSpPr/>
          <p:nvPr/>
        </p:nvSpPr>
        <p:spPr>
          <a:xfrm>
            <a:off x="614239" y="2006221"/>
            <a:ext cx="1885666" cy="34730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Convert Word</a:t>
            </a:r>
          </a:p>
          <a:p>
            <a:pPr algn="ctr"/>
            <a:r>
              <a:rPr lang="en-US"/>
              <a:t> to PDF</a:t>
            </a:r>
            <a:endParaRPr lang="en-ZA"/>
          </a:p>
        </p:txBody>
      </p:sp>
      <p:sp>
        <p:nvSpPr>
          <p:cNvPr id="9" name="Rectangle 8">
            <a:extLst>
              <a:ext uri="{FF2B5EF4-FFF2-40B4-BE49-F238E27FC236}">
                <a16:creationId xmlns:a16="http://schemas.microsoft.com/office/drawing/2014/main" id="{F77CD753-F8BC-00E9-2C1C-F55651155F6F}"/>
              </a:ext>
            </a:extLst>
          </p:cNvPr>
          <p:cNvSpPr/>
          <p:nvPr/>
        </p:nvSpPr>
        <p:spPr>
          <a:xfrm>
            <a:off x="2779911" y="2006221"/>
            <a:ext cx="1885666" cy="34730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Combine cover and inner contents</a:t>
            </a:r>
            <a:endParaRPr lang="en-ZA"/>
          </a:p>
        </p:txBody>
      </p:sp>
      <p:sp>
        <p:nvSpPr>
          <p:cNvPr id="7" name="Arrow: Curved Down 6">
            <a:extLst>
              <a:ext uri="{FF2B5EF4-FFF2-40B4-BE49-F238E27FC236}">
                <a16:creationId xmlns:a16="http://schemas.microsoft.com/office/drawing/2014/main" id="{EB2B9005-3557-ABBE-1742-709DC1C50EF2}"/>
              </a:ext>
            </a:extLst>
          </p:cNvPr>
          <p:cNvSpPr/>
          <p:nvPr/>
        </p:nvSpPr>
        <p:spPr>
          <a:xfrm>
            <a:off x="1241946" y="826006"/>
            <a:ext cx="2153309" cy="1378424"/>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
        <p:nvSpPr>
          <p:cNvPr id="6" name="Rectangle 5">
            <a:extLst>
              <a:ext uri="{FF2B5EF4-FFF2-40B4-BE49-F238E27FC236}">
                <a16:creationId xmlns:a16="http://schemas.microsoft.com/office/drawing/2014/main" id="{B7EE9D48-C4C6-4E4B-1069-BA9113DB4439}"/>
              </a:ext>
            </a:extLst>
          </p:cNvPr>
          <p:cNvSpPr/>
          <p:nvPr/>
        </p:nvSpPr>
        <p:spPr>
          <a:xfrm>
            <a:off x="5109117" y="2006221"/>
            <a:ext cx="1885666" cy="34730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Send to printers</a:t>
            </a:r>
            <a:endParaRPr lang="en-ZA"/>
          </a:p>
        </p:txBody>
      </p:sp>
      <p:sp>
        <p:nvSpPr>
          <p:cNvPr id="13" name="Arrow: Curved Down 12">
            <a:extLst>
              <a:ext uri="{FF2B5EF4-FFF2-40B4-BE49-F238E27FC236}">
                <a16:creationId xmlns:a16="http://schemas.microsoft.com/office/drawing/2014/main" id="{FB8BF94C-6AAD-695F-9FF3-B07D5D196650}"/>
              </a:ext>
            </a:extLst>
          </p:cNvPr>
          <p:cNvSpPr/>
          <p:nvPr/>
        </p:nvSpPr>
        <p:spPr>
          <a:xfrm>
            <a:off x="3870161" y="806147"/>
            <a:ext cx="2153309" cy="1378424"/>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
        <p:nvSpPr>
          <p:cNvPr id="2" name="Rectangle 1">
            <a:extLst>
              <a:ext uri="{FF2B5EF4-FFF2-40B4-BE49-F238E27FC236}">
                <a16:creationId xmlns:a16="http://schemas.microsoft.com/office/drawing/2014/main" id="{9137A390-D459-078E-B189-4A3E50E25F25}"/>
              </a:ext>
            </a:extLst>
          </p:cNvPr>
          <p:cNvSpPr/>
          <p:nvPr/>
        </p:nvSpPr>
        <p:spPr>
          <a:xfrm>
            <a:off x="7534366" y="2006221"/>
            <a:ext cx="1885666" cy="34730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Wait for delivery</a:t>
            </a:r>
            <a:endParaRPr lang="en-ZA"/>
          </a:p>
        </p:txBody>
      </p:sp>
      <p:sp>
        <p:nvSpPr>
          <p:cNvPr id="3" name="Arrow: Curved Down 2">
            <a:extLst>
              <a:ext uri="{FF2B5EF4-FFF2-40B4-BE49-F238E27FC236}">
                <a16:creationId xmlns:a16="http://schemas.microsoft.com/office/drawing/2014/main" id="{049D59B1-DFC9-ECFC-A8AB-A6A66E25A1E7}"/>
              </a:ext>
            </a:extLst>
          </p:cNvPr>
          <p:cNvSpPr/>
          <p:nvPr/>
        </p:nvSpPr>
        <p:spPr>
          <a:xfrm>
            <a:off x="6563053" y="844650"/>
            <a:ext cx="2007741" cy="1378424"/>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
        <p:nvSpPr>
          <p:cNvPr id="4" name="Oval 3">
            <a:extLst>
              <a:ext uri="{FF2B5EF4-FFF2-40B4-BE49-F238E27FC236}">
                <a16:creationId xmlns:a16="http://schemas.microsoft.com/office/drawing/2014/main" id="{F2143D86-7036-F4D6-BB1C-D2AC4D5F3D24}"/>
              </a:ext>
            </a:extLst>
          </p:cNvPr>
          <p:cNvSpPr/>
          <p:nvPr/>
        </p:nvSpPr>
        <p:spPr>
          <a:xfrm>
            <a:off x="9386089" y="1451824"/>
            <a:ext cx="2313268" cy="116714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t>Check printing</a:t>
            </a:r>
            <a:endParaRPr lang="en-ZA"/>
          </a:p>
        </p:txBody>
      </p:sp>
      <p:sp>
        <p:nvSpPr>
          <p:cNvPr id="35" name="Oval 34">
            <a:extLst>
              <a:ext uri="{FF2B5EF4-FFF2-40B4-BE49-F238E27FC236}">
                <a16:creationId xmlns:a16="http://schemas.microsoft.com/office/drawing/2014/main" id="{69D1CA84-0272-3347-1BFE-6C807BEB2EBB}"/>
              </a:ext>
            </a:extLst>
          </p:cNvPr>
          <p:cNvSpPr/>
          <p:nvPr/>
        </p:nvSpPr>
        <p:spPr>
          <a:xfrm>
            <a:off x="8958487" y="2347918"/>
            <a:ext cx="2313268" cy="116714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t>Store stacks of paper</a:t>
            </a:r>
            <a:endParaRPr lang="en-ZA"/>
          </a:p>
        </p:txBody>
      </p:sp>
      <p:sp>
        <p:nvSpPr>
          <p:cNvPr id="37" name="Oval 36">
            <a:extLst>
              <a:ext uri="{FF2B5EF4-FFF2-40B4-BE49-F238E27FC236}">
                <a16:creationId xmlns:a16="http://schemas.microsoft.com/office/drawing/2014/main" id="{F929076C-E183-25BF-59F4-176671A1BF25}"/>
              </a:ext>
            </a:extLst>
          </p:cNvPr>
          <p:cNvSpPr/>
          <p:nvPr/>
        </p:nvSpPr>
        <p:spPr>
          <a:xfrm>
            <a:off x="9352316" y="3273186"/>
            <a:ext cx="2313268" cy="116714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t>Distribute </a:t>
            </a:r>
            <a:r>
              <a:rPr lang="en-US" err="1"/>
              <a:t>programme</a:t>
            </a:r>
            <a:r>
              <a:rPr lang="en-US"/>
              <a:t> to correct ceremony</a:t>
            </a:r>
            <a:endParaRPr lang="en-ZA"/>
          </a:p>
        </p:txBody>
      </p:sp>
      <p:sp>
        <p:nvSpPr>
          <p:cNvPr id="38" name="Oval 37">
            <a:extLst>
              <a:ext uri="{FF2B5EF4-FFF2-40B4-BE49-F238E27FC236}">
                <a16:creationId xmlns:a16="http://schemas.microsoft.com/office/drawing/2014/main" id="{D795526F-1451-24C5-CDD8-AF089B783188}"/>
              </a:ext>
            </a:extLst>
          </p:cNvPr>
          <p:cNvSpPr/>
          <p:nvPr/>
        </p:nvSpPr>
        <p:spPr>
          <a:xfrm>
            <a:off x="9189260" y="4251321"/>
            <a:ext cx="2313268" cy="116714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t>Place on each chair</a:t>
            </a:r>
            <a:endParaRPr lang="en-ZA"/>
          </a:p>
        </p:txBody>
      </p:sp>
      <p:sp>
        <p:nvSpPr>
          <p:cNvPr id="39" name="Oval 38">
            <a:extLst>
              <a:ext uri="{FF2B5EF4-FFF2-40B4-BE49-F238E27FC236}">
                <a16:creationId xmlns:a16="http://schemas.microsoft.com/office/drawing/2014/main" id="{7C72D668-B93A-084F-F36F-712ACC7EC4F9}"/>
              </a:ext>
            </a:extLst>
          </p:cNvPr>
          <p:cNvSpPr/>
          <p:nvPr/>
        </p:nvSpPr>
        <p:spPr>
          <a:xfrm>
            <a:off x="8032604" y="5085580"/>
            <a:ext cx="2313268" cy="116714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t>Discard programmes left behind</a:t>
            </a:r>
            <a:endParaRPr lang="en-ZA"/>
          </a:p>
        </p:txBody>
      </p:sp>
    </p:spTree>
    <p:extLst>
      <p:ext uri="{BB962C8B-B14F-4D97-AF65-F5344CB8AC3E}">
        <p14:creationId xmlns:p14="http://schemas.microsoft.com/office/powerpoint/2010/main" val="319935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down)">
                                      <p:cBhvr>
                                        <p:cTn id="43" dur="500"/>
                                        <p:tgtEl>
                                          <p:spTgt spid="4"/>
                                        </p:tgtEl>
                                      </p:cBhvr>
                                    </p:animEffect>
                                  </p:childTnLst>
                                </p:cTn>
                              </p:par>
                            </p:childTnLst>
                          </p:cTn>
                        </p:par>
                        <p:par>
                          <p:cTn id="44" fill="hold">
                            <p:stCondLst>
                              <p:cond delay="500"/>
                            </p:stCondLst>
                            <p:childTnLst>
                              <p:par>
                                <p:cTn id="45" presetID="22" presetClass="entr" presetSubtype="4" fill="hold" grpId="0"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down)">
                                      <p:cBhvr>
                                        <p:cTn id="47" dur="500"/>
                                        <p:tgtEl>
                                          <p:spTgt spid="35"/>
                                        </p:tgtEl>
                                      </p:cBhvr>
                                    </p:animEffect>
                                  </p:childTnLst>
                                </p:cTn>
                              </p:par>
                            </p:childTnLst>
                          </p:cTn>
                        </p:par>
                        <p:par>
                          <p:cTn id="48" fill="hold">
                            <p:stCondLst>
                              <p:cond delay="1000"/>
                            </p:stCondLst>
                            <p:childTnLst>
                              <p:par>
                                <p:cTn id="49" presetID="22" presetClass="entr" presetSubtype="4" fill="hold" grpId="0" nodeType="after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down)">
                                      <p:cBhvr>
                                        <p:cTn id="51" dur="500"/>
                                        <p:tgtEl>
                                          <p:spTgt spid="37"/>
                                        </p:tgtEl>
                                      </p:cBhvr>
                                    </p:animEffect>
                                  </p:childTnLst>
                                </p:cTn>
                              </p:par>
                            </p:childTnLst>
                          </p:cTn>
                        </p:par>
                        <p:par>
                          <p:cTn id="52" fill="hold">
                            <p:stCondLst>
                              <p:cond delay="1500"/>
                            </p:stCondLst>
                            <p:childTnLst>
                              <p:par>
                                <p:cTn id="53" presetID="22" presetClass="entr" presetSubtype="4"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down)">
                                      <p:cBhvr>
                                        <p:cTn id="55" dur="500"/>
                                        <p:tgtEl>
                                          <p:spTgt spid="38"/>
                                        </p:tgtEl>
                                      </p:cBhvr>
                                    </p:animEffect>
                                  </p:childTnLst>
                                </p:cTn>
                              </p:par>
                            </p:childTnLst>
                          </p:cTn>
                        </p:par>
                        <p:par>
                          <p:cTn id="56" fill="hold">
                            <p:stCondLst>
                              <p:cond delay="2000"/>
                            </p:stCondLst>
                            <p:childTnLst>
                              <p:par>
                                <p:cTn id="57" presetID="22" presetClass="entr" presetSubtype="4" fill="hold" grpId="0" nodeType="after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wipe(down)">
                                      <p:cBhvr>
                                        <p:cTn id="5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7" grpId="0" animBg="1"/>
      <p:bldP spid="6" grpId="0" animBg="1"/>
      <p:bldP spid="13" grpId="0" animBg="1"/>
      <p:bldP spid="2" grpId="0" animBg="1"/>
      <p:bldP spid="3" grpId="0" animBg="1"/>
      <p:bldP spid="4" grpId="0" animBg="1"/>
      <p:bldP spid="35" grpId="0" animBg="1"/>
      <p:bldP spid="37" grpId="0" animBg="1"/>
      <p:bldP spid="38" grpId="0" animBg="1"/>
      <p:bldP spid="3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808587-1981-0CCF-AEFA-6E8F291E0F5B}"/>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CBE87EC4-66D5-77A0-1062-E96F510F8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A9D1C7C4-621D-1A16-9DBE-DA24F631F05F}"/>
              </a:ext>
            </a:extLst>
          </p:cNvPr>
          <p:cNvSpPr>
            <a:spLocks noGrp="1"/>
          </p:cNvSpPr>
          <p:nvPr>
            <p:ph type="ctrTitle"/>
          </p:nvPr>
        </p:nvSpPr>
        <p:spPr>
          <a:xfrm>
            <a:off x="286603" y="388024"/>
            <a:ext cx="11327641" cy="751277"/>
          </a:xfrm>
        </p:spPr>
        <p:txBody>
          <a:bodyPr anchor="t">
            <a:noAutofit/>
          </a:bodyPr>
          <a:lstStyle/>
          <a:p>
            <a:pPr>
              <a:lnSpc>
                <a:spcPct val="107000"/>
              </a:lnSpc>
              <a:spcAft>
                <a:spcPts val="800"/>
              </a:spcAft>
              <a:tabLst>
                <a:tab pos="457200" algn="l"/>
              </a:tabLst>
            </a:pPr>
            <a:r>
              <a:rPr lang="en-ZA" sz="3200" b="1" kern="100">
                <a:solidFill>
                  <a:schemeClr val="bg1"/>
                </a:solidFill>
                <a:effectLst/>
                <a:latin typeface="Aptos"/>
                <a:ea typeface="Aptos" panose="020B0004020202020204" pitchFamily="34" charset="0"/>
                <a:cs typeface="Times New Roman"/>
              </a:rPr>
              <a:t>Manual Systems and Paperwork: A Historical </a:t>
            </a:r>
            <a:r>
              <a:rPr lang="en-ZA" sz="3200" b="1" kern="100">
                <a:solidFill>
                  <a:schemeClr val="bg1"/>
                </a:solidFill>
                <a:latin typeface="Aptos"/>
                <a:ea typeface="Aptos" panose="020B0004020202020204" pitchFamily="34" charset="0"/>
                <a:cs typeface="Times New Roman"/>
              </a:rPr>
              <a:t> </a:t>
            </a:r>
            <a:r>
              <a:rPr lang="en-ZA" sz="3200" b="1" kern="100">
                <a:solidFill>
                  <a:schemeClr val="bg1"/>
                </a:solidFill>
                <a:effectLst/>
                <a:latin typeface="Aptos"/>
                <a:ea typeface="Aptos" panose="020B0004020202020204" pitchFamily="34" charset="0"/>
                <a:cs typeface="Times New Roman"/>
              </a:rPr>
              <a:t>Perspective</a:t>
            </a:r>
            <a:r>
              <a:rPr lang="en-ZA" sz="3200" kern="100">
                <a:solidFill>
                  <a:schemeClr val="bg1"/>
                </a:solidFill>
                <a:effectLst/>
                <a:latin typeface="Aptos"/>
                <a:ea typeface="Aptos" panose="020B0004020202020204" pitchFamily="34" charset="0"/>
                <a:cs typeface="Times New Roman"/>
              </a:rPr>
              <a:t> </a:t>
            </a:r>
            <a:endParaRPr lang="en-ZA" sz="3200" kern="100">
              <a:solidFill>
                <a:schemeClr val="bg1"/>
              </a:solidFill>
              <a:effectLst/>
              <a:latin typeface="Aptos"/>
              <a:ea typeface="Aptos" panose="020B0004020202020204" pitchFamily="34" charset="0"/>
              <a:cs typeface="Times New Roman" panose="02020603050405020304" pitchFamily="18" charset="0"/>
            </a:endParaRPr>
          </a:p>
        </p:txBody>
      </p:sp>
      <p:cxnSp>
        <p:nvCxnSpPr>
          <p:cNvPr id="23" name="Straight Connector 22">
            <a:extLst>
              <a:ext uri="{FF2B5EF4-FFF2-40B4-BE49-F238E27FC236}">
                <a16:creationId xmlns:a16="http://schemas.microsoft.com/office/drawing/2014/main" id="{3EEF992F-65C5-E065-AC64-6D0497870E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rgbClr val="F06723"/>
            </a:solidFill>
          </a:ln>
        </p:spPr>
        <p:style>
          <a:lnRef idx="1">
            <a:schemeClr val="accent1"/>
          </a:lnRef>
          <a:fillRef idx="0">
            <a:schemeClr val="accent1"/>
          </a:fillRef>
          <a:effectRef idx="0">
            <a:schemeClr val="accent1"/>
          </a:effectRef>
          <a:fontRef idx="minor">
            <a:schemeClr val="tx1"/>
          </a:fontRef>
        </p:style>
      </p:cxnSp>
      <p:pic>
        <p:nvPicPr>
          <p:cNvPr id="10" name="Video 40" title="Golden vortex">
            <a:hlinkClick r:id="" action="ppaction://media"/>
            <a:extLst>
              <a:ext uri="{FF2B5EF4-FFF2-40B4-BE49-F238E27FC236}">
                <a16:creationId xmlns:a16="http://schemas.microsoft.com/office/drawing/2014/main" id="{9053F463-638F-0F13-11DF-2CF94EDFBD6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42" name="TextBox 41">
            <a:extLst>
              <a:ext uri="{FF2B5EF4-FFF2-40B4-BE49-F238E27FC236}">
                <a16:creationId xmlns:a16="http://schemas.microsoft.com/office/drawing/2014/main" id="{DB05DBD0-9B23-153A-3FE9-20A74C5F0902}"/>
              </a:ext>
            </a:extLst>
          </p:cNvPr>
          <p:cNvSpPr txBox="1"/>
          <p:nvPr/>
        </p:nvSpPr>
        <p:spPr>
          <a:xfrm>
            <a:off x="4637201" y="2868326"/>
            <a:ext cx="2889224" cy="1754326"/>
          </a:xfrm>
          <a:prstGeom prst="rect">
            <a:avLst/>
          </a:prstGeom>
          <a:noFill/>
        </p:spPr>
        <p:txBody>
          <a:bodyPr wrap="square" rtlCol="0">
            <a:spAutoFit/>
          </a:bodyPr>
          <a:lstStyle/>
          <a:p>
            <a:r>
              <a:rPr lang="en-US" sz="3600">
                <a:ln w="0"/>
                <a:effectLst>
                  <a:outerShdw blurRad="38100" dist="19050" dir="2700000" algn="tl" rotWithShape="0">
                    <a:schemeClr val="dk1">
                      <a:alpha val="40000"/>
                    </a:schemeClr>
                  </a:outerShdw>
                </a:effectLst>
              </a:rPr>
              <a:t>Never ending spiral of lost time and cost</a:t>
            </a:r>
            <a:endParaRPr lang="en-ZA" sz="360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7467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fade">
                                      <p:cBhvr>
                                        <p:cTn id="7" dur="2000"/>
                                        <p:tgtEl>
                                          <p:spTgt spid="42">
                                            <p:txEl>
                                              <p:pRg st="0" end="0"/>
                                            </p:txEl>
                                          </p:spTgt>
                                        </p:tgtEl>
                                      </p:cBhvr>
                                    </p:animEffect>
                                    <p:anim calcmode="lin" valueType="num">
                                      <p:cBhvr>
                                        <p:cTn id="8" dur="2000" fill="hold"/>
                                        <p:tgtEl>
                                          <p:spTgt spid="42">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42">
                                            <p:txEl>
                                              <p:pRg st="0" end="0"/>
                                            </p:txEl>
                                          </p:spTgt>
                                        </p:tgtEl>
                                        <p:attrNameLst>
                                          <p:attrName>ppt_h</p:attrName>
                                        </p:attrNameLst>
                                      </p:cBhvr>
                                      <p:tavLst>
                                        <p:tav tm="0">
                                          <p:val>
                                            <p:strVal val="#ppt_h"/>
                                          </p:val>
                                        </p:tav>
                                        <p:tav tm="100000">
                                          <p:val>
                                            <p:strVal val="#ppt_h"/>
                                          </p:val>
                                        </p:tav>
                                      </p:tavLst>
                                    </p:anim>
                                  </p:childTnLst>
                                </p:cTn>
                              </p:par>
                              <p:par>
                                <p:cTn id="10" presetID="1" presetClass="mediacall" presetSubtype="0" fill="hold" nodeType="withEffect">
                                  <p:stCondLst>
                                    <p:cond delay="0"/>
                                  </p:stCondLst>
                                  <p:childTnLst>
                                    <p:cmd type="call" cmd="playFrom(0.0)">
                                      <p:cBhvr>
                                        <p:cTn id="11" dur="1003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2" repeatCount="indefinite" fill="hold" display="0">
                  <p:stCondLst>
                    <p:cond delay="indefinite"/>
                  </p:stCondLst>
                </p:cTn>
                <p:tgtEl>
                  <p:spTgt spid="10"/>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4C6A8-E44E-B01C-A709-2BFA458808C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CAF8C36-FD17-AF88-7D79-01F44574AF95}"/>
              </a:ext>
            </a:extLst>
          </p:cNvPr>
          <p:cNvPicPr>
            <a:picLocks noChangeAspect="1"/>
          </p:cNvPicPr>
          <p:nvPr/>
        </p:nvPicPr>
        <p:blipFill>
          <a:blip r:embed="rId2" cstate="hqprint">
            <a:extLst>
              <a:ext uri="{28A0092B-C50C-407E-A947-70E740481C1C}">
                <a14:useLocalDpi xmlns:a14="http://schemas.microsoft.com/office/drawing/2010/main"/>
              </a:ext>
            </a:extLst>
          </a:blip>
          <a:stretch/>
        </p:blipFill>
        <p:spPr>
          <a:xfrm>
            <a:off x="914400" y="496196"/>
            <a:ext cx="10036886" cy="451657"/>
          </a:xfrm>
          <a:prstGeom prst="rect">
            <a:avLst/>
          </a:prstGeom>
        </p:spPr>
        <p:style>
          <a:lnRef idx="1">
            <a:schemeClr val="accent1"/>
          </a:lnRef>
          <a:fillRef idx="3">
            <a:schemeClr val="accent1"/>
          </a:fillRef>
          <a:effectRef idx="2">
            <a:schemeClr val="accent1"/>
          </a:effectRef>
          <a:fontRef idx="minor">
            <a:schemeClr val="lt1"/>
          </a:fontRef>
        </p:style>
      </p:pic>
      <p:pic>
        <p:nvPicPr>
          <p:cNvPr id="4" name="Picture 3" descr="Back shot of a row of graduates">
            <a:extLst>
              <a:ext uri="{FF2B5EF4-FFF2-40B4-BE49-F238E27FC236}">
                <a16:creationId xmlns:a16="http://schemas.microsoft.com/office/drawing/2014/main" id="{C34125B1-6F57-9DDF-A399-AFAC55A18633}"/>
              </a:ext>
            </a:extLst>
          </p:cNvPr>
          <p:cNvPicPr>
            <a:picLocks noChangeAspect="1"/>
          </p:cNvPicPr>
          <p:nvPr/>
        </p:nvPicPr>
        <p:blipFill>
          <a:blip r:embed="rId3"/>
          <a:srcRect l="-1" t="35786" r="219" b="1744"/>
          <a:stretch/>
        </p:blipFill>
        <p:spPr>
          <a:xfrm>
            <a:off x="1105948" y="1126935"/>
            <a:ext cx="9653789" cy="4034240"/>
          </a:xfrm>
          <a:prstGeom prst="rect">
            <a:avLst/>
          </a:prstGeom>
        </p:spPr>
      </p:pic>
      <p:sp>
        <p:nvSpPr>
          <p:cNvPr id="12" name="Title 2">
            <a:extLst>
              <a:ext uri="{FF2B5EF4-FFF2-40B4-BE49-F238E27FC236}">
                <a16:creationId xmlns:a16="http://schemas.microsoft.com/office/drawing/2014/main" id="{C1F21A31-CAC2-8D94-D142-0E68FDBE523D}"/>
              </a:ext>
            </a:extLst>
          </p:cNvPr>
          <p:cNvSpPr>
            <a:spLocks noGrp="1"/>
          </p:cNvSpPr>
          <p:nvPr>
            <p:ph type="title"/>
          </p:nvPr>
        </p:nvSpPr>
        <p:spPr>
          <a:xfrm>
            <a:off x="944183" y="4831492"/>
            <a:ext cx="10156435" cy="1426432"/>
          </a:xfrm>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rmAutofit fontScale="90000"/>
          </a:bodyPr>
          <a:lstStyle/>
          <a:p>
            <a:pPr algn="ctr">
              <a:lnSpc>
                <a:spcPct val="85000"/>
              </a:lnSpc>
            </a:pPr>
            <a:r>
              <a:rPr lang="en-US" sz="5400">
                <a:ln w="0"/>
                <a:effectLst>
                  <a:outerShdw blurRad="38100" dist="19050" dir="2700000" algn="tl" rotWithShape="0">
                    <a:schemeClr val="dk1">
                      <a:alpha val="40000"/>
                    </a:schemeClr>
                  </a:outerShdw>
                </a:effectLst>
              </a:rPr>
              <a:t>Automation of Graduation Program Creation</a:t>
            </a:r>
          </a:p>
        </p:txBody>
      </p:sp>
    </p:spTree>
    <p:extLst>
      <p:ext uri="{BB962C8B-B14F-4D97-AF65-F5344CB8AC3E}">
        <p14:creationId xmlns:p14="http://schemas.microsoft.com/office/powerpoint/2010/main" val="232670523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1223ADDF-DE68-49B5-8A63-2E3A65E450E5}"/>
              </a:ext>
            </a:extLst>
          </p:cNvPr>
          <p:cNvGrpSpPr/>
          <p:nvPr/>
        </p:nvGrpSpPr>
        <p:grpSpPr>
          <a:xfrm>
            <a:off x="312865" y="1363693"/>
            <a:ext cx="11566270" cy="4686450"/>
            <a:chOff x="312865" y="1031184"/>
            <a:chExt cx="11566270" cy="4686450"/>
          </a:xfrm>
        </p:grpSpPr>
        <p:grpSp>
          <p:nvGrpSpPr>
            <p:cNvPr id="4" name="Google Shape;331;p19">
              <a:extLst>
                <a:ext uri="{FF2B5EF4-FFF2-40B4-BE49-F238E27FC236}">
                  <a16:creationId xmlns:a16="http://schemas.microsoft.com/office/drawing/2014/main" id="{31076A26-B6F7-49A3-B7A6-1ABACADB2CB3}"/>
                </a:ext>
              </a:extLst>
            </p:cNvPr>
            <p:cNvGrpSpPr/>
            <p:nvPr/>
          </p:nvGrpSpPr>
          <p:grpSpPr>
            <a:xfrm>
              <a:off x="312865" y="1992573"/>
              <a:ext cx="11566270" cy="2872854"/>
              <a:chOff x="2047588" y="1308425"/>
              <a:chExt cx="5048875" cy="1254050"/>
            </a:xfrm>
          </p:grpSpPr>
          <p:sp>
            <p:nvSpPr>
              <p:cNvPr id="5" name="Google Shape;332;p19">
                <a:extLst>
                  <a:ext uri="{FF2B5EF4-FFF2-40B4-BE49-F238E27FC236}">
                    <a16:creationId xmlns:a16="http://schemas.microsoft.com/office/drawing/2014/main" id="{42FCB6F7-892F-432A-8071-A4FAFB8C91C2}"/>
                  </a:ext>
                </a:extLst>
              </p:cNvPr>
              <p:cNvSpPr/>
              <p:nvPr/>
            </p:nvSpPr>
            <p:spPr>
              <a:xfrm>
                <a:off x="2079138" y="1342050"/>
                <a:ext cx="4988150" cy="1190050"/>
              </a:xfrm>
              <a:custGeom>
                <a:avLst/>
                <a:gdLst/>
                <a:ahLst/>
                <a:cxnLst/>
                <a:rect l="l" t="t" r="r" b="b"/>
                <a:pathLst>
                  <a:path w="199526" h="47602" extrusionOk="0">
                    <a:moveTo>
                      <a:pt x="61782" y="1"/>
                    </a:moveTo>
                    <a:cubicBezTo>
                      <a:pt x="58508" y="1"/>
                      <a:pt x="55365" y="668"/>
                      <a:pt x="52519" y="1870"/>
                    </a:cubicBezTo>
                    <a:cubicBezTo>
                      <a:pt x="48233" y="3680"/>
                      <a:pt x="44613" y="6692"/>
                      <a:pt x="42042" y="10490"/>
                    </a:cubicBezTo>
                    <a:cubicBezTo>
                      <a:pt x="39482" y="14276"/>
                      <a:pt x="37982" y="18884"/>
                      <a:pt x="37982" y="23801"/>
                    </a:cubicBezTo>
                    <a:cubicBezTo>
                      <a:pt x="37982" y="25766"/>
                      <a:pt x="37577" y="27623"/>
                      <a:pt x="36862" y="29314"/>
                    </a:cubicBezTo>
                    <a:cubicBezTo>
                      <a:pt x="35791" y="31850"/>
                      <a:pt x="33993" y="34029"/>
                      <a:pt x="31719" y="35565"/>
                    </a:cubicBezTo>
                    <a:cubicBezTo>
                      <a:pt x="29457" y="37089"/>
                      <a:pt x="26754" y="37982"/>
                      <a:pt x="23801" y="37982"/>
                    </a:cubicBezTo>
                    <a:cubicBezTo>
                      <a:pt x="21825" y="37982"/>
                      <a:pt x="19979" y="37577"/>
                      <a:pt x="18277" y="36863"/>
                    </a:cubicBezTo>
                    <a:cubicBezTo>
                      <a:pt x="15741" y="35791"/>
                      <a:pt x="13562" y="33993"/>
                      <a:pt x="12038" y="31719"/>
                    </a:cubicBezTo>
                    <a:cubicBezTo>
                      <a:pt x="10514" y="29457"/>
                      <a:pt x="9621" y="26754"/>
                      <a:pt x="9621" y="23801"/>
                    </a:cubicBezTo>
                    <a:lnTo>
                      <a:pt x="1" y="23801"/>
                    </a:lnTo>
                    <a:cubicBezTo>
                      <a:pt x="1" y="27076"/>
                      <a:pt x="667" y="30219"/>
                      <a:pt x="1870" y="33064"/>
                    </a:cubicBezTo>
                    <a:cubicBezTo>
                      <a:pt x="3680" y="37339"/>
                      <a:pt x="6692" y="40970"/>
                      <a:pt x="10490" y="43530"/>
                    </a:cubicBezTo>
                    <a:cubicBezTo>
                      <a:pt x="14276" y="46102"/>
                      <a:pt x="18884" y="47602"/>
                      <a:pt x="23801" y="47602"/>
                    </a:cubicBezTo>
                    <a:cubicBezTo>
                      <a:pt x="27076" y="47602"/>
                      <a:pt x="30219" y="46935"/>
                      <a:pt x="33064" y="45721"/>
                    </a:cubicBezTo>
                    <a:cubicBezTo>
                      <a:pt x="37339" y="43911"/>
                      <a:pt x="40970" y="40911"/>
                      <a:pt x="43530" y="37113"/>
                    </a:cubicBezTo>
                    <a:cubicBezTo>
                      <a:pt x="46102" y="33314"/>
                      <a:pt x="47602" y="28707"/>
                      <a:pt x="47602" y="23801"/>
                    </a:cubicBezTo>
                    <a:cubicBezTo>
                      <a:pt x="47602" y="21825"/>
                      <a:pt x="47995" y="19980"/>
                      <a:pt x="48709" y="18277"/>
                    </a:cubicBezTo>
                    <a:cubicBezTo>
                      <a:pt x="49781" y="15741"/>
                      <a:pt x="51591" y="13562"/>
                      <a:pt x="53853" y="12038"/>
                    </a:cubicBezTo>
                    <a:cubicBezTo>
                      <a:pt x="56127" y="10502"/>
                      <a:pt x="58830" y="9621"/>
                      <a:pt x="61782" y="9621"/>
                    </a:cubicBezTo>
                    <a:cubicBezTo>
                      <a:pt x="63747" y="9621"/>
                      <a:pt x="65604" y="10014"/>
                      <a:pt x="67295" y="10728"/>
                    </a:cubicBezTo>
                    <a:cubicBezTo>
                      <a:pt x="69831" y="11800"/>
                      <a:pt x="72010" y="13610"/>
                      <a:pt x="73546" y="15872"/>
                    </a:cubicBezTo>
                    <a:cubicBezTo>
                      <a:pt x="75070" y="18146"/>
                      <a:pt x="75963" y="20849"/>
                      <a:pt x="75963" y="23801"/>
                    </a:cubicBezTo>
                    <a:cubicBezTo>
                      <a:pt x="75963" y="27076"/>
                      <a:pt x="76629" y="30219"/>
                      <a:pt x="77832" y="33064"/>
                    </a:cubicBezTo>
                    <a:cubicBezTo>
                      <a:pt x="79642" y="37339"/>
                      <a:pt x="82654" y="40970"/>
                      <a:pt x="86452" y="43530"/>
                    </a:cubicBezTo>
                    <a:cubicBezTo>
                      <a:pt x="90238" y="46102"/>
                      <a:pt x="94846" y="47602"/>
                      <a:pt x="99763" y="47602"/>
                    </a:cubicBezTo>
                    <a:cubicBezTo>
                      <a:pt x="103037" y="47602"/>
                      <a:pt x="106181" y="46935"/>
                      <a:pt x="109026" y="45721"/>
                    </a:cubicBezTo>
                    <a:cubicBezTo>
                      <a:pt x="113301" y="43911"/>
                      <a:pt x="116932" y="40899"/>
                      <a:pt x="119492" y="37113"/>
                    </a:cubicBezTo>
                    <a:cubicBezTo>
                      <a:pt x="122064" y="33314"/>
                      <a:pt x="123564" y="28707"/>
                      <a:pt x="123564" y="23801"/>
                    </a:cubicBezTo>
                    <a:cubicBezTo>
                      <a:pt x="123564" y="21825"/>
                      <a:pt x="123957" y="19980"/>
                      <a:pt x="124671" y="18277"/>
                    </a:cubicBezTo>
                    <a:cubicBezTo>
                      <a:pt x="125743" y="15741"/>
                      <a:pt x="127552" y="13562"/>
                      <a:pt x="129815" y="12038"/>
                    </a:cubicBezTo>
                    <a:cubicBezTo>
                      <a:pt x="132089" y="10502"/>
                      <a:pt x="134791" y="9621"/>
                      <a:pt x="137744" y="9621"/>
                    </a:cubicBezTo>
                    <a:cubicBezTo>
                      <a:pt x="139709" y="9621"/>
                      <a:pt x="141566" y="10014"/>
                      <a:pt x="143257" y="10728"/>
                    </a:cubicBezTo>
                    <a:cubicBezTo>
                      <a:pt x="145793" y="11800"/>
                      <a:pt x="147972" y="13610"/>
                      <a:pt x="149508" y="15872"/>
                    </a:cubicBezTo>
                    <a:cubicBezTo>
                      <a:pt x="151032" y="18146"/>
                      <a:pt x="151924" y="20849"/>
                      <a:pt x="151924" y="23801"/>
                    </a:cubicBezTo>
                    <a:cubicBezTo>
                      <a:pt x="151924" y="27076"/>
                      <a:pt x="152591" y="30219"/>
                      <a:pt x="153794" y="33064"/>
                    </a:cubicBezTo>
                    <a:cubicBezTo>
                      <a:pt x="155604" y="37339"/>
                      <a:pt x="158616" y="40970"/>
                      <a:pt x="162414" y="43530"/>
                    </a:cubicBezTo>
                    <a:cubicBezTo>
                      <a:pt x="166200" y="46102"/>
                      <a:pt x="170808" y="47602"/>
                      <a:pt x="175725" y="47602"/>
                    </a:cubicBezTo>
                    <a:cubicBezTo>
                      <a:pt x="178999" y="47602"/>
                      <a:pt x="182143" y="46935"/>
                      <a:pt x="184988" y="45721"/>
                    </a:cubicBezTo>
                    <a:cubicBezTo>
                      <a:pt x="189262" y="43911"/>
                      <a:pt x="192894" y="40899"/>
                      <a:pt x="195454" y="37113"/>
                    </a:cubicBezTo>
                    <a:cubicBezTo>
                      <a:pt x="198025" y="33314"/>
                      <a:pt x="199526" y="28707"/>
                      <a:pt x="199526" y="23801"/>
                    </a:cubicBezTo>
                    <a:lnTo>
                      <a:pt x="189905" y="23801"/>
                    </a:lnTo>
                    <a:cubicBezTo>
                      <a:pt x="189905" y="25766"/>
                      <a:pt x="189501" y="27623"/>
                      <a:pt x="188786" y="29314"/>
                    </a:cubicBezTo>
                    <a:cubicBezTo>
                      <a:pt x="187715" y="31850"/>
                      <a:pt x="185917" y="34029"/>
                      <a:pt x="183643" y="35553"/>
                    </a:cubicBezTo>
                    <a:cubicBezTo>
                      <a:pt x="181381" y="37089"/>
                      <a:pt x="178678" y="37970"/>
                      <a:pt x="175725" y="37982"/>
                    </a:cubicBezTo>
                    <a:cubicBezTo>
                      <a:pt x="173749" y="37982"/>
                      <a:pt x="171903" y="37577"/>
                      <a:pt x="170201" y="36863"/>
                    </a:cubicBezTo>
                    <a:cubicBezTo>
                      <a:pt x="167665" y="35791"/>
                      <a:pt x="165486" y="33993"/>
                      <a:pt x="163962" y="31719"/>
                    </a:cubicBezTo>
                    <a:cubicBezTo>
                      <a:pt x="162438" y="29457"/>
                      <a:pt x="161545" y="26754"/>
                      <a:pt x="161545" y="23801"/>
                    </a:cubicBezTo>
                    <a:cubicBezTo>
                      <a:pt x="161545" y="20527"/>
                      <a:pt x="160878" y="17384"/>
                      <a:pt x="159675" y="14526"/>
                    </a:cubicBezTo>
                    <a:cubicBezTo>
                      <a:pt x="157866" y="10252"/>
                      <a:pt x="154853" y="6633"/>
                      <a:pt x="151055" y="4061"/>
                    </a:cubicBezTo>
                    <a:cubicBezTo>
                      <a:pt x="147257" y="1501"/>
                      <a:pt x="142650" y="1"/>
                      <a:pt x="137744" y="1"/>
                    </a:cubicBezTo>
                    <a:cubicBezTo>
                      <a:pt x="134470" y="1"/>
                      <a:pt x="131327" y="668"/>
                      <a:pt x="128481" y="1870"/>
                    </a:cubicBezTo>
                    <a:cubicBezTo>
                      <a:pt x="124195" y="3680"/>
                      <a:pt x="120575" y="6692"/>
                      <a:pt x="118004" y="10490"/>
                    </a:cubicBezTo>
                    <a:cubicBezTo>
                      <a:pt x="115444" y="14276"/>
                      <a:pt x="113944" y="18884"/>
                      <a:pt x="113944" y="23801"/>
                    </a:cubicBezTo>
                    <a:cubicBezTo>
                      <a:pt x="113944" y="25766"/>
                      <a:pt x="113539" y="27623"/>
                      <a:pt x="112824" y="29314"/>
                    </a:cubicBezTo>
                    <a:cubicBezTo>
                      <a:pt x="111753" y="31850"/>
                      <a:pt x="109955" y="34029"/>
                      <a:pt x="107681" y="35565"/>
                    </a:cubicBezTo>
                    <a:cubicBezTo>
                      <a:pt x="105419" y="37089"/>
                      <a:pt x="102716" y="37970"/>
                      <a:pt x="99763" y="37982"/>
                    </a:cubicBezTo>
                    <a:cubicBezTo>
                      <a:pt x="97787" y="37982"/>
                      <a:pt x="95941" y="37577"/>
                      <a:pt x="94239" y="36863"/>
                    </a:cubicBezTo>
                    <a:cubicBezTo>
                      <a:pt x="91703" y="35791"/>
                      <a:pt x="89524" y="33993"/>
                      <a:pt x="88000" y="31719"/>
                    </a:cubicBezTo>
                    <a:cubicBezTo>
                      <a:pt x="86476" y="29457"/>
                      <a:pt x="85583" y="26754"/>
                      <a:pt x="85583" y="23801"/>
                    </a:cubicBezTo>
                    <a:cubicBezTo>
                      <a:pt x="85583" y="20527"/>
                      <a:pt x="84916" y="17384"/>
                      <a:pt x="83714" y="14526"/>
                    </a:cubicBezTo>
                    <a:cubicBezTo>
                      <a:pt x="81892" y="10252"/>
                      <a:pt x="78892" y="6633"/>
                      <a:pt x="75093" y="4061"/>
                    </a:cubicBezTo>
                    <a:cubicBezTo>
                      <a:pt x="71295" y="1501"/>
                      <a:pt x="66688" y="1"/>
                      <a:pt x="61782"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33;p19">
                <a:extLst>
                  <a:ext uri="{FF2B5EF4-FFF2-40B4-BE49-F238E27FC236}">
                    <a16:creationId xmlns:a16="http://schemas.microsoft.com/office/drawing/2014/main" id="{F6438B2C-D67C-47A1-90C4-E6BA591478E1}"/>
                  </a:ext>
                </a:extLst>
              </p:cNvPr>
              <p:cNvSpPr/>
              <p:nvPr/>
            </p:nvSpPr>
            <p:spPr>
              <a:xfrm>
                <a:off x="2187788" y="1450800"/>
                <a:ext cx="4770550" cy="972375"/>
              </a:xfrm>
              <a:custGeom>
                <a:avLst/>
                <a:gdLst/>
                <a:ahLst/>
                <a:cxnLst/>
                <a:rect l="l" t="t" r="r" b="b"/>
                <a:pathLst>
                  <a:path w="190822" h="38895" extrusionOk="0">
                    <a:moveTo>
                      <a:pt x="57463" y="1"/>
                    </a:moveTo>
                    <a:cubicBezTo>
                      <a:pt x="56976" y="1"/>
                      <a:pt x="56490" y="19"/>
                      <a:pt x="56008" y="56"/>
                    </a:cubicBezTo>
                    <a:lnTo>
                      <a:pt x="56067" y="961"/>
                    </a:lnTo>
                    <a:cubicBezTo>
                      <a:pt x="56512" y="929"/>
                      <a:pt x="56960" y="913"/>
                      <a:pt x="57409" y="913"/>
                    </a:cubicBezTo>
                    <a:cubicBezTo>
                      <a:pt x="58307" y="913"/>
                      <a:pt x="59206" y="977"/>
                      <a:pt x="60079" y="1104"/>
                    </a:cubicBezTo>
                    <a:lnTo>
                      <a:pt x="60210" y="199"/>
                    </a:lnTo>
                    <a:cubicBezTo>
                      <a:pt x="59307" y="67"/>
                      <a:pt x="58384" y="1"/>
                      <a:pt x="57463" y="1"/>
                    </a:cubicBezTo>
                    <a:close/>
                    <a:moveTo>
                      <a:pt x="132184" y="32"/>
                    </a:moveTo>
                    <a:cubicBezTo>
                      <a:pt x="130767" y="128"/>
                      <a:pt x="129374" y="366"/>
                      <a:pt x="128028" y="747"/>
                    </a:cubicBezTo>
                    <a:lnTo>
                      <a:pt x="128278" y="1628"/>
                    </a:lnTo>
                    <a:cubicBezTo>
                      <a:pt x="129564" y="1259"/>
                      <a:pt x="130898" y="1032"/>
                      <a:pt x="132231" y="949"/>
                    </a:cubicBezTo>
                    <a:lnTo>
                      <a:pt x="132184" y="32"/>
                    </a:lnTo>
                    <a:close/>
                    <a:moveTo>
                      <a:pt x="136387" y="223"/>
                    </a:moveTo>
                    <a:lnTo>
                      <a:pt x="136244" y="1128"/>
                    </a:lnTo>
                    <a:cubicBezTo>
                      <a:pt x="137577" y="1342"/>
                      <a:pt x="138875" y="1687"/>
                      <a:pt x="140125" y="2175"/>
                    </a:cubicBezTo>
                    <a:lnTo>
                      <a:pt x="140459" y="1318"/>
                    </a:lnTo>
                    <a:cubicBezTo>
                      <a:pt x="139149" y="806"/>
                      <a:pt x="137780" y="437"/>
                      <a:pt x="136387" y="223"/>
                    </a:cubicBezTo>
                    <a:close/>
                    <a:moveTo>
                      <a:pt x="51864" y="806"/>
                    </a:moveTo>
                    <a:cubicBezTo>
                      <a:pt x="50507" y="1211"/>
                      <a:pt x="49209" y="1759"/>
                      <a:pt x="47971" y="2449"/>
                    </a:cubicBezTo>
                    <a:lnTo>
                      <a:pt x="48423" y="3247"/>
                    </a:lnTo>
                    <a:cubicBezTo>
                      <a:pt x="49590" y="2592"/>
                      <a:pt x="50840" y="2068"/>
                      <a:pt x="52126" y="1687"/>
                    </a:cubicBezTo>
                    <a:lnTo>
                      <a:pt x="51864" y="806"/>
                    </a:lnTo>
                    <a:close/>
                    <a:moveTo>
                      <a:pt x="64294" y="1247"/>
                    </a:moveTo>
                    <a:lnTo>
                      <a:pt x="63973" y="2104"/>
                    </a:lnTo>
                    <a:cubicBezTo>
                      <a:pt x="65223" y="2568"/>
                      <a:pt x="66425" y="3187"/>
                      <a:pt x="67557" y="3914"/>
                    </a:cubicBezTo>
                    <a:lnTo>
                      <a:pt x="68057" y="3152"/>
                    </a:lnTo>
                    <a:cubicBezTo>
                      <a:pt x="66878" y="2378"/>
                      <a:pt x="65604" y="1735"/>
                      <a:pt x="64294" y="1247"/>
                    </a:cubicBezTo>
                    <a:close/>
                    <a:moveTo>
                      <a:pt x="124123" y="2342"/>
                    </a:moveTo>
                    <a:cubicBezTo>
                      <a:pt x="122897" y="3021"/>
                      <a:pt x="121730" y="3819"/>
                      <a:pt x="120658" y="4747"/>
                    </a:cubicBezTo>
                    <a:lnTo>
                      <a:pt x="121266" y="5438"/>
                    </a:lnTo>
                    <a:cubicBezTo>
                      <a:pt x="122278" y="4557"/>
                      <a:pt x="123385" y="3795"/>
                      <a:pt x="124564" y="3152"/>
                    </a:cubicBezTo>
                    <a:lnTo>
                      <a:pt x="124123" y="2342"/>
                    </a:lnTo>
                    <a:close/>
                    <a:moveTo>
                      <a:pt x="144197" y="3271"/>
                    </a:moveTo>
                    <a:lnTo>
                      <a:pt x="143685" y="4033"/>
                    </a:lnTo>
                    <a:cubicBezTo>
                      <a:pt x="144792" y="4771"/>
                      <a:pt x="145828" y="5640"/>
                      <a:pt x="146757" y="6605"/>
                    </a:cubicBezTo>
                    <a:lnTo>
                      <a:pt x="147424" y="5974"/>
                    </a:lnTo>
                    <a:cubicBezTo>
                      <a:pt x="146447" y="4962"/>
                      <a:pt x="145364" y="4045"/>
                      <a:pt x="144197" y="3271"/>
                    </a:cubicBezTo>
                    <a:close/>
                    <a:moveTo>
                      <a:pt x="44542" y="4890"/>
                    </a:moveTo>
                    <a:cubicBezTo>
                      <a:pt x="43482" y="5819"/>
                      <a:pt x="42530" y="6867"/>
                      <a:pt x="41708" y="8010"/>
                    </a:cubicBezTo>
                    <a:lnTo>
                      <a:pt x="42446" y="8545"/>
                    </a:lnTo>
                    <a:cubicBezTo>
                      <a:pt x="43232" y="7462"/>
                      <a:pt x="44149" y="6462"/>
                      <a:pt x="45149" y="5569"/>
                    </a:cubicBezTo>
                    <a:lnTo>
                      <a:pt x="44542" y="4890"/>
                    </a:lnTo>
                    <a:close/>
                    <a:moveTo>
                      <a:pt x="71307" y="5819"/>
                    </a:moveTo>
                    <a:lnTo>
                      <a:pt x="70652" y="6462"/>
                    </a:lnTo>
                    <a:cubicBezTo>
                      <a:pt x="71593" y="7414"/>
                      <a:pt x="72438" y="8486"/>
                      <a:pt x="73141" y="9617"/>
                    </a:cubicBezTo>
                    <a:lnTo>
                      <a:pt x="73926" y="9129"/>
                    </a:lnTo>
                    <a:cubicBezTo>
                      <a:pt x="73176" y="7938"/>
                      <a:pt x="72295" y="6819"/>
                      <a:pt x="71307" y="5819"/>
                    </a:cubicBezTo>
                    <a:close/>
                    <a:moveTo>
                      <a:pt x="117789" y="7831"/>
                    </a:moveTo>
                    <a:cubicBezTo>
                      <a:pt x="116956" y="8962"/>
                      <a:pt x="116229" y="10176"/>
                      <a:pt x="115658" y="11462"/>
                    </a:cubicBezTo>
                    <a:lnTo>
                      <a:pt x="116491" y="11843"/>
                    </a:lnTo>
                    <a:cubicBezTo>
                      <a:pt x="117039" y="10617"/>
                      <a:pt x="117730" y="9450"/>
                      <a:pt x="118527" y="8379"/>
                    </a:cubicBezTo>
                    <a:lnTo>
                      <a:pt x="117789" y="7831"/>
                    </a:lnTo>
                    <a:close/>
                    <a:moveTo>
                      <a:pt x="149995" y="9307"/>
                    </a:moveTo>
                    <a:lnTo>
                      <a:pt x="149210" y="9784"/>
                    </a:lnTo>
                    <a:cubicBezTo>
                      <a:pt x="149912" y="10938"/>
                      <a:pt x="150496" y="12153"/>
                      <a:pt x="150924" y="13415"/>
                    </a:cubicBezTo>
                    <a:lnTo>
                      <a:pt x="151793" y="13117"/>
                    </a:lnTo>
                    <a:cubicBezTo>
                      <a:pt x="151341" y="11796"/>
                      <a:pt x="150734" y="10510"/>
                      <a:pt x="149995" y="9307"/>
                    </a:cubicBezTo>
                    <a:close/>
                    <a:moveTo>
                      <a:pt x="39613" y="11653"/>
                    </a:moveTo>
                    <a:cubicBezTo>
                      <a:pt x="39041" y="12951"/>
                      <a:pt x="38624" y="14296"/>
                      <a:pt x="38351" y="15677"/>
                    </a:cubicBezTo>
                    <a:lnTo>
                      <a:pt x="39244" y="15856"/>
                    </a:lnTo>
                    <a:cubicBezTo>
                      <a:pt x="39505" y="14546"/>
                      <a:pt x="39910" y="13248"/>
                      <a:pt x="40446" y="12022"/>
                    </a:cubicBezTo>
                    <a:lnTo>
                      <a:pt x="39613" y="11653"/>
                    </a:lnTo>
                    <a:close/>
                    <a:moveTo>
                      <a:pt x="75760" y="12915"/>
                    </a:moveTo>
                    <a:lnTo>
                      <a:pt x="74903" y="13224"/>
                    </a:lnTo>
                    <a:cubicBezTo>
                      <a:pt x="75343" y="14487"/>
                      <a:pt x="75653" y="15808"/>
                      <a:pt x="75820" y="17130"/>
                    </a:cubicBezTo>
                    <a:lnTo>
                      <a:pt x="76736" y="17023"/>
                    </a:lnTo>
                    <a:cubicBezTo>
                      <a:pt x="76558" y="15630"/>
                      <a:pt x="76236" y="14248"/>
                      <a:pt x="75760" y="12915"/>
                    </a:cubicBezTo>
                    <a:close/>
                    <a:moveTo>
                      <a:pt x="114348" y="15463"/>
                    </a:moveTo>
                    <a:cubicBezTo>
                      <a:pt x="114086" y="16772"/>
                      <a:pt x="113943" y="18106"/>
                      <a:pt x="113943" y="19451"/>
                    </a:cubicBezTo>
                    <a:lnTo>
                      <a:pt x="113943" y="19654"/>
                    </a:lnTo>
                    <a:lnTo>
                      <a:pt x="114860" y="19666"/>
                    </a:lnTo>
                    <a:lnTo>
                      <a:pt x="114860" y="19451"/>
                    </a:lnTo>
                    <a:cubicBezTo>
                      <a:pt x="114860" y="18166"/>
                      <a:pt x="114991" y="16892"/>
                      <a:pt x="115253" y="15653"/>
                    </a:cubicBezTo>
                    <a:lnTo>
                      <a:pt x="114348" y="15463"/>
                    </a:lnTo>
                    <a:close/>
                    <a:moveTo>
                      <a:pt x="1" y="19451"/>
                    </a:moveTo>
                    <a:cubicBezTo>
                      <a:pt x="1" y="19975"/>
                      <a:pt x="24" y="20499"/>
                      <a:pt x="72" y="21023"/>
                    </a:cubicBezTo>
                    <a:lnTo>
                      <a:pt x="977" y="20952"/>
                    </a:lnTo>
                    <a:cubicBezTo>
                      <a:pt x="941" y="20452"/>
                      <a:pt x="917" y="19951"/>
                      <a:pt x="917" y="19451"/>
                    </a:cubicBezTo>
                    <a:close/>
                    <a:moveTo>
                      <a:pt x="152722" y="17237"/>
                    </a:moveTo>
                    <a:lnTo>
                      <a:pt x="151805" y="17332"/>
                    </a:lnTo>
                    <a:cubicBezTo>
                      <a:pt x="151889" y="18035"/>
                      <a:pt x="151924" y="18737"/>
                      <a:pt x="151924" y="19451"/>
                    </a:cubicBezTo>
                    <a:cubicBezTo>
                      <a:pt x="151924" y="20118"/>
                      <a:pt x="151960" y="20785"/>
                      <a:pt x="152031" y="21452"/>
                    </a:cubicBezTo>
                    <a:lnTo>
                      <a:pt x="152936" y="21356"/>
                    </a:lnTo>
                    <a:cubicBezTo>
                      <a:pt x="152877" y="20725"/>
                      <a:pt x="152841" y="20082"/>
                      <a:pt x="152841" y="19451"/>
                    </a:cubicBezTo>
                    <a:cubicBezTo>
                      <a:pt x="152841" y="18713"/>
                      <a:pt x="152805" y="17963"/>
                      <a:pt x="152722" y="17237"/>
                    </a:cubicBezTo>
                    <a:close/>
                    <a:moveTo>
                      <a:pt x="189905" y="19451"/>
                    </a:moveTo>
                    <a:cubicBezTo>
                      <a:pt x="189905" y="20797"/>
                      <a:pt x="189762" y="22130"/>
                      <a:pt x="189477" y="23440"/>
                    </a:cubicBezTo>
                    <a:lnTo>
                      <a:pt x="190370" y="23630"/>
                    </a:lnTo>
                    <a:cubicBezTo>
                      <a:pt x="190667" y="22273"/>
                      <a:pt x="190822" y="20856"/>
                      <a:pt x="190822" y="19451"/>
                    </a:cubicBezTo>
                    <a:close/>
                    <a:moveTo>
                      <a:pt x="37981" y="19856"/>
                    </a:moveTo>
                    <a:cubicBezTo>
                      <a:pt x="37946" y="21202"/>
                      <a:pt x="37779" y="22535"/>
                      <a:pt x="37458" y="23833"/>
                    </a:cubicBezTo>
                    <a:lnTo>
                      <a:pt x="38351" y="24059"/>
                    </a:lnTo>
                    <a:cubicBezTo>
                      <a:pt x="38684" y="22690"/>
                      <a:pt x="38863" y="21285"/>
                      <a:pt x="38898" y="19880"/>
                    </a:cubicBezTo>
                    <a:lnTo>
                      <a:pt x="37981" y="19856"/>
                    </a:lnTo>
                    <a:close/>
                    <a:moveTo>
                      <a:pt x="76963" y="21154"/>
                    </a:moveTo>
                    <a:lnTo>
                      <a:pt x="76046" y="21237"/>
                    </a:lnTo>
                    <a:cubicBezTo>
                      <a:pt x="76177" y="22630"/>
                      <a:pt x="76451" y="24023"/>
                      <a:pt x="76879" y="25369"/>
                    </a:cubicBezTo>
                    <a:lnTo>
                      <a:pt x="77760" y="25083"/>
                    </a:lnTo>
                    <a:cubicBezTo>
                      <a:pt x="77344" y="23809"/>
                      <a:pt x="77082" y="22487"/>
                      <a:pt x="76963" y="21154"/>
                    </a:cubicBezTo>
                    <a:close/>
                    <a:moveTo>
                      <a:pt x="113467" y="23642"/>
                    </a:moveTo>
                    <a:cubicBezTo>
                      <a:pt x="113169" y="24940"/>
                      <a:pt x="112729" y="26214"/>
                      <a:pt x="112145" y="27429"/>
                    </a:cubicBezTo>
                    <a:lnTo>
                      <a:pt x="112967" y="27821"/>
                    </a:lnTo>
                    <a:cubicBezTo>
                      <a:pt x="113574" y="26548"/>
                      <a:pt x="114050" y="25214"/>
                      <a:pt x="114360" y="23845"/>
                    </a:cubicBezTo>
                    <a:lnTo>
                      <a:pt x="113467" y="23642"/>
                    </a:lnTo>
                    <a:close/>
                    <a:moveTo>
                      <a:pt x="1727" y="24893"/>
                    </a:moveTo>
                    <a:lnTo>
                      <a:pt x="858" y="25154"/>
                    </a:lnTo>
                    <a:cubicBezTo>
                      <a:pt x="1263" y="26500"/>
                      <a:pt x="1834" y="27798"/>
                      <a:pt x="2525" y="29024"/>
                    </a:cubicBezTo>
                    <a:lnTo>
                      <a:pt x="3322" y="28572"/>
                    </a:lnTo>
                    <a:cubicBezTo>
                      <a:pt x="2656" y="27405"/>
                      <a:pt x="2120" y="26167"/>
                      <a:pt x="1727" y="24893"/>
                    </a:cubicBezTo>
                    <a:close/>
                    <a:moveTo>
                      <a:pt x="153782" y="25274"/>
                    </a:moveTo>
                    <a:lnTo>
                      <a:pt x="152912" y="25571"/>
                    </a:lnTo>
                    <a:cubicBezTo>
                      <a:pt x="153353" y="26905"/>
                      <a:pt x="153936" y="28191"/>
                      <a:pt x="154663" y="29393"/>
                    </a:cubicBezTo>
                    <a:lnTo>
                      <a:pt x="155449" y="28929"/>
                    </a:lnTo>
                    <a:cubicBezTo>
                      <a:pt x="154758" y="27774"/>
                      <a:pt x="154198" y="26548"/>
                      <a:pt x="153782" y="25274"/>
                    </a:cubicBezTo>
                    <a:close/>
                    <a:moveTo>
                      <a:pt x="188191" y="27250"/>
                    </a:moveTo>
                    <a:cubicBezTo>
                      <a:pt x="187631" y="28453"/>
                      <a:pt x="186929" y="29607"/>
                      <a:pt x="186119" y="30679"/>
                    </a:cubicBezTo>
                    <a:lnTo>
                      <a:pt x="186845" y="31239"/>
                    </a:lnTo>
                    <a:cubicBezTo>
                      <a:pt x="187703" y="30119"/>
                      <a:pt x="188429" y="28905"/>
                      <a:pt x="189024" y="27631"/>
                    </a:cubicBezTo>
                    <a:lnTo>
                      <a:pt x="188191" y="27250"/>
                    </a:lnTo>
                    <a:close/>
                    <a:moveTo>
                      <a:pt x="36088" y="27607"/>
                    </a:moveTo>
                    <a:cubicBezTo>
                      <a:pt x="35505" y="28810"/>
                      <a:pt x="34779" y="29953"/>
                      <a:pt x="33945" y="31000"/>
                    </a:cubicBezTo>
                    <a:lnTo>
                      <a:pt x="34660" y="31572"/>
                    </a:lnTo>
                    <a:cubicBezTo>
                      <a:pt x="35541" y="30477"/>
                      <a:pt x="36303" y="29274"/>
                      <a:pt x="36922" y="28012"/>
                    </a:cubicBezTo>
                    <a:lnTo>
                      <a:pt x="36088" y="27607"/>
                    </a:lnTo>
                    <a:close/>
                    <a:moveTo>
                      <a:pt x="79379" y="28750"/>
                    </a:moveTo>
                    <a:lnTo>
                      <a:pt x="78594" y="29215"/>
                    </a:lnTo>
                    <a:cubicBezTo>
                      <a:pt x="79296" y="30429"/>
                      <a:pt x="80141" y="31572"/>
                      <a:pt x="81094" y="32608"/>
                    </a:cubicBezTo>
                    <a:lnTo>
                      <a:pt x="81773" y="31989"/>
                    </a:lnTo>
                    <a:cubicBezTo>
                      <a:pt x="80856" y="31000"/>
                      <a:pt x="80058" y="29905"/>
                      <a:pt x="79379" y="28750"/>
                    </a:cubicBezTo>
                    <a:close/>
                    <a:moveTo>
                      <a:pt x="110026" y="30846"/>
                    </a:moveTo>
                    <a:cubicBezTo>
                      <a:pt x="109205" y="31893"/>
                      <a:pt x="108264" y="32870"/>
                      <a:pt x="107228" y="33727"/>
                    </a:cubicBezTo>
                    <a:lnTo>
                      <a:pt x="107824" y="34429"/>
                    </a:lnTo>
                    <a:cubicBezTo>
                      <a:pt x="108895" y="33536"/>
                      <a:pt x="109883" y="32513"/>
                      <a:pt x="110752" y="31405"/>
                    </a:cubicBezTo>
                    <a:lnTo>
                      <a:pt x="110026" y="30846"/>
                    </a:lnTo>
                    <a:close/>
                    <a:moveTo>
                      <a:pt x="5668" y="31834"/>
                    </a:moveTo>
                    <a:lnTo>
                      <a:pt x="4989" y="32441"/>
                    </a:lnTo>
                    <a:cubicBezTo>
                      <a:pt x="5930" y="33489"/>
                      <a:pt x="6978" y="34441"/>
                      <a:pt x="8121" y="35263"/>
                    </a:cubicBezTo>
                    <a:lnTo>
                      <a:pt x="8656" y="34513"/>
                    </a:lnTo>
                    <a:cubicBezTo>
                      <a:pt x="7573" y="33727"/>
                      <a:pt x="6561" y="32834"/>
                      <a:pt x="5668" y="31834"/>
                    </a:cubicBezTo>
                    <a:close/>
                    <a:moveTo>
                      <a:pt x="157865" y="32132"/>
                    </a:moveTo>
                    <a:lnTo>
                      <a:pt x="157199" y="32763"/>
                    </a:lnTo>
                    <a:cubicBezTo>
                      <a:pt x="158163" y="33786"/>
                      <a:pt x="159235" y="34715"/>
                      <a:pt x="160402" y="35501"/>
                    </a:cubicBezTo>
                    <a:lnTo>
                      <a:pt x="160913" y="34751"/>
                    </a:lnTo>
                    <a:cubicBezTo>
                      <a:pt x="159818" y="33989"/>
                      <a:pt x="158782" y="33108"/>
                      <a:pt x="157865" y="32132"/>
                    </a:cubicBezTo>
                    <a:close/>
                    <a:moveTo>
                      <a:pt x="183357" y="33596"/>
                    </a:moveTo>
                    <a:cubicBezTo>
                      <a:pt x="182333" y="34453"/>
                      <a:pt x="181214" y="35215"/>
                      <a:pt x="180023" y="35846"/>
                    </a:cubicBezTo>
                    <a:lnTo>
                      <a:pt x="180452" y="36656"/>
                    </a:lnTo>
                    <a:cubicBezTo>
                      <a:pt x="181702" y="35989"/>
                      <a:pt x="182869" y="35203"/>
                      <a:pt x="183940" y="34287"/>
                    </a:cubicBezTo>
                    <a:lnTo>
                      <a:pt x="183357" y="33596"/>
                    </a:lnTo>
                    <a:close/>
                    <a:moveTo>
                      <a:pt x="31112" y="33858"/>
                    </a:moveTo>
                    <a:cubicBezTo>
                      <a:pt x="30076" y="34703"/>
                      <a:pt x="28933" y="35430"/>
                      <a:pt x="27742" y="36025"/>
                    </a:cubicBezTo>
                    <a:lnTo>
                      <a:pt x="28147" y="36846"/>
                    </a:lnTo>
                    <a:cubicBezTo>
                      <a:pt x="29409" y="36215"/>
                      <a:pt x="30600" y="35453"/>
                      <a:pt x="31695" y="34560"/>
                    </a:cubicBezTo>
                    <a:lnTo>
                      <a:pt x="31112" y="33858"/>
                    </a:lnTo>
                    <a:close/>
                    <a:moveTo>
                      <a:pt x="84785" y="34632"/>
                    </a:moveTo>
                    <a:lnTo>
                      <a:pt x="84261" y="35382"/>
                    </a:lnTo>
                    <a:cubicBezTo>
                      <a:pt x="85416" y="36192"/>
                      <a:pt x="86654" y="36870"/>
                      <a:pt x="87952" y="37418"/>
                    </a:cubicBezTo>
                    <a:lnTo>
                      <a:pt x="88309" y="36573"/>
                    </a:lnTo>
                    <a:cubicBezTo>
                      <a:pt x="87071" y="36049"/>
                      <a:pt x="85892" y="35406"/>
                      <a:pt x="84785" y="34632"/>
                    </a:cubicBezTo>
                    <a:close/>
                    <a:moveTo>
                      <a:pt x="103883" y="35942"/>
                    </a:moveTo>
                    <a:cubicBezTo>
                      <a:pt x="102692" y="36549"/>
                      <a:pt x="101430" y="37037"/>
                      <a:pt x="100132" y="37370"/>
                    </a:cubicBezTo>
                    <a:lnTo>
                      <a:pt x="100370" y="38263"/>
                    </a:lnTo>
                    <a:cubicBezTo>
                      <a:pt x="101728" y="37906"/>
                      <a:pt x="103049" y="37394"/>
                      <a:pt x="104299" y="36751"/>
                    </a:cubicBezTo>
                    <a:lnTo>
                      <a:pt x="103883" y="35942"/>
                    </a:lnTo>
                    <a:close/>
                    <a:moveTo>
                      <a:pt x="12157" y="36489"/>
                    </a:moveTo>
                    <a:lnTo>
                      <a:pt x="11800" y="37335"/>
                    </a:lnTo>
                    <a:cubicBezTo>
                      <a:pt x="13085" y="37882"/>
                      <a:pt x="14443" y="38299"/>
                      <a:pt x="15824" y="38561"/>
                    </a:cubicBezTo>
                    <a:lnTo>
                      <a:pt x="15991" y="37656"/>
                    </a:lnTo>
                    <a:cubicBezTo>
                      <a:pt x="14681" y="37406"/>
                      <a:pt x="13383" y="37013"/>
                      <a:pt x="12157" y="36489"/>
                    </a:cubicBezTo>
                    <a:close/>
                    <a:moveTo>
                      <a:pt x="164462" y="36644"/>
                    </a:moveTo>
                    <a:lnTo>
                      <a:pt x="164116" y="37489"/>
                    </a:lnTo>
                    <a:cubicBezTo>
                      <a:pt x="165414" y="38025"/>
                      <a:pt x="166783" y="38406"/>
                      <a:pt x="168176" y="38632"/>
                    </a:cubicBezTo>
                    <a:lnTo>
                      <a:pt x="168319" y="37727"/>
                    </a:lnTo>
                    <a:cubicBezTo>
                      <a:pt x="166998" y="37513"/>
                      <a:pt x="165700" y="37144"/>
                      <a:pt x="164462" y="36644"/>
                    </a:cubicBezTo>
                    <a:close/>
                    <a:moveTo>
                      <a:pt x="176296" y="37323"/>
                    </a:moveTo>
                    <a:cubicBezTo>
                      <a:pt x="175010" y="37668"/>
                      <a:pt x="173677" y="37882"/>
                      <a:pt x="172332" y="37954"/>
                    </a:cubicBezTo>
                    <a:lnTo>
                      <a:pt x="172379" y="38870"/>
                    </a:lnTo>
                    <a:cubicBezTo>
                      <a:pt x="173784" y="38799"/>
                      <a:pt x="175189" y="38573"/>
                      <a:pt x="176534" y="38204"/>
                    </a:cubicBezTo>
                    <a:lnTo>
                      <a:pt x="176296" y="37323"/>
                    </a:lnTo>
                    <a:close/>
                    <a:moveTo>
                      <a:pt x="23980" y="37430"/>
                    </a:moveTo>
                    <a:cubicBezTo>
                      <a:pt x="22682" y="37751"/>
                      <a:pt x="21348" y="37930"/>
                      <a:pt x="20003" y="37977"/>
                    </a:cubicBezTo>
                    <a:lnTo>
                      <a:pt x="20027" y="38882"/>
                    </a:lnTo>
                    <a:cubicBezTo>
                      <a:pt x="21432" y="38847"/>
                      <a:pt x="22837" y="38656"/>
                      <a:pt x="24194" y="38311"/>
                    </a:cubicBezTo>
                    <a:lnTo>
                      <a:pt x="23980" y="37430"/>
                    </a:lnTo>
                    <a:close/>
                    <a:moveTo>
                      <a:pt x="92155" y="37692"/>
                    </a:moveTo>
                    <a:lnTo>
                      <a:pt x="92000" y="38597"/>
                    </a:lnTo>
                    <a:cubicBezTo>
                      <a:pt x="93119" y="38799"/>
                      <a:pt x="94274" y="38894"/>
                      <a:pt x="95417" y="38894"/>
                    </a:cubicBezTo>
                    <a:cubicBezTo>
                      <a:pt x="95679" y="38894"/>
                      <a:pt x="95941" y="38894"/>
                      <a:pt x="96203" y="38882"/>
                    </a:cubicBezTo>
                    <a:lnTo>
                      <a:pt x="96167" y="37966"/>
                    </a:lnTo>
                    <a:cubicBezTo>
                      <a:pt x="95929" y="37974"/>
                      <a:pt x="95689" y="37978"/>
                      <a:pt x="95450" y="37978"/>
                    </a:cubicBezTo>
                    <a:cubicBezTo>
                      <a:pt x="94349" y="37978"/>
                      <a:pt x="93240" y="37887"/>
                      <a:pt x="92155" y="37692"/>
                    </a:cubicBezTo>
                    <a:close/>
                  </a:path>
                </a:pathLst>
              </a:custGeom>
              <a:solidFill>
                <a:srgbClr val="F4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34;p19">
                <a:extLst>
                  <a:ext uri="{FF2B5EF4-FFF2-40B4-BE49-F238E27FC236}">
                    <a16:creationId xmlns:a16="http://schemas.microsoft.com/office/drawing/2014/main" id="{B75BC7E2-6047-4AC0-8376-4FF27EED47B0}"/>
                  </a:ext>
                </a:extLst>
              </p:cNvPr>
              <p:cNvSpPr/>
              <p:nvPr/>
            </p:nvSpPr>
            <p:spPr>
              <a:xfrm>
                <a:off x="2079138" y="1476000"/>
                <a:ext cx="240525" cy="461100"/>
              </a:xfrm>
              <a:custGeom>
                <a:avLst/>
                <a:gdLst/>
                <a:ahLst/>
                <a:cxnLst/>
                <a:rect l="l" t="t" r="r" b="b"/>
                <a:pathLst>
                  <a:path w="9621" h="18444" extrusionOk="0">
                    <a:moveTo>
                      <a:pt x="1" y="1"/>
                    </a:moveTo>
                    <a:lnTo>
                      <a:pt x="1" y="18443"/>
                    </a:lnTo>
                    <a:lnTo>
                      <a:pt x="9621" y="18443"/>
                    </a:lnTo>
                    <a:lnTo>
                      <a:pt x="9621"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35;p19">
                <a:extLst>
                  <a:ext uri="{FF2B5EF4-FFF2-40B4-BE49-F238E27FC236}">
                    <a16:creationId xmlns:a16="http://schemas.microsoft.com/office/drawing/2014/main" id="{F167F008-4408-45AA-8513-B6D507167F5C}"/>
                  </a:ext>
                </a:extLst>
              </p:cNvPr>
              <p:cNvSpPr/>
              <p:nvPr/>
            </p:nvSpPr>
            <p:spPr>
              <a:xfrm>
                <a:off x="6826763" y="1476000"/>
                <a:ext cx="240525" cy="461100"/>
              </a:xfrm>
              <a:custGeom>
                <a:avLst/>
                <a:gdLst/>
                <a:ahLst/>
                <a:cxnLst/>
                <a:rect l="l" t="t" r="r" b="b"/>
                <a:pathLst>
                  <a:path w="9621" h="18444" extrusionOk="0">
                    <a:moveTo>
                      <a:pt x="0" y="1"/>
                    </a:moveTo>
                    <a:lnTo>
                      <a:pt x="0" y="18443"/>
                    </a:lnTo>
                    <a:lnTo>
                      <a:pt x="9621" y="18443"/>
                    </a:lnTo>
                    <a:lnTo>
                      <a:pt x="9621"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36;p19">
                <a:extLst>
                  <a:ext uri="{FF2B5EF4-FFF2-40B4-BE49-F238E27FC236}">
                    <a16:creationId xmlns:a16="http://schemas.microsoft.com/office/drawing/2014/main" id="{C9FFA71C-3AA4-4A52-A178-C489969AB5EC}"/>
                  </a:ext>
                </a:extLst>
              </p:cNvPr>
              <p:cNvSpPr/>
              <p:nvPr/>
            </p:nvSpPr>
            <p:spPr>
              <a:xfrm>
                <a:off x="2047588" y="1476000"/>
                <a:ext cx="5048875" cy="1086475"/>
              </a:xfrm>
              <a:custGeom>
                <a:avLst/>
                <a:gdLst/>
                <a:ahLst/>
                <a:cxnLst/>
                <a:rect l="l" t="t" r="r" b="b"/>
                <a:pathLst>
                  <a:path w="201955" h="43459" extrusionOk="0">
                    <a:moveTo>
                      <a:pt x="1" y="1"/>
                    </a:moveTo>
                    <a:lnTo>
                      <a:pt x="1" y="18443"/>
                    </a:lnTo>
                    <a:cubicBezTo>
                      <a:pt x="1" y="21801"/>
                      <a:pt x="715" y="25075"/>
                      <a:pt x="2013" y="28147"/>
                    </a:cubicBezTo>
                    <a:cubicBezTo>
                      <a:pt x="3906" y="32612"/>
                      <a:pt x="7061" y="36434"/>
                      <a:pt x="11073" y="39160"/>
                    </a:cubicBezTo>
                    <a:cubicBezTo>
                      <a:pt x="15205" y="41946"/>
                      <a:pt x="20051" y="43458"/>
                      <a:pt x="25051" y="43458"/>
                    </a:cubicBezTo>
                    <a:lnTo>
                      <a:pt x="25063" y="43458"/>
                    </a:lnTo>
                    <a:cubicBezTo>
                      <a:pt x="28433" y="43458"/>
                      <a:pt x="31695" y="42756"/>
                      <a:pt x="34779" y="41458"/>
                    </a:cubicBezTo>
                    <a:cubicBezTo>
                      <a:pt x="39232" y="39565"/>
                      <a:pt x="43030" y="36434"/>
                      <a:pt x="45744" y="32409"/>
                    </a:cubicBezTo>
                    <a:cubicBezTo>
                      <a:pt x="48531" y="28278"/>
                      <a:pt x="50007" y="23444"/>
                      <a:pt x="50007" y="18443"/>
                    </a:cubicBezTo>
                    <a:cubicBezTo>
                      <a:pt x="50007" y="16681"/>
                      <a:pt x="50352" y="14979"/>
                      <a:pt x="51031" y="13371"/>
                    </a:cubicBezTo>
                    <a:cubicBezTo>
                      <a:pt x="52019" y="11038"/>
                      <a:pt x="53650" y="9049"/>
                      <a:pt x="55758" y="7633"/>
                    </a:cubicBezTo>
                    <a:cubicBezTo>
                      <a:pt x="57913" y="6180"/>
                      <a:pt x="60437" y="5406"/>
                      <a:pt x="63044" y="5406"/>
                    </a:cubicBezTo>
                    <a:cubicBezTo>
                      <a:pt x="64806" y="5406"/>
                      <a:pt x="66509" y="5751"/>
                      <a:pt x="68116" y="6430"/>
                    </a:cubicBezTo>
                    <a:cubicBezTo>
                      <a:pt x="70450" y="7418"/>
                      <a:pt x="72426" y="9049"/>
                      <a:pt x="73855" y="11157"/>
                    </a:cubicBezTo>
                    <a:cubicBezTo>
                      <a:pt x="75308" y="13312"/>
                      <a:pt x="76070" y="15824"/>
                      <a:pt x="76082" y="18443"/>
                    </a:cubicBezTo>
                    <a:cubicBezTo>
                      <a:pt x="76082" y="21801"/>
                      <a:pt x="76736" y="25075"/>
                      <a:pt x="78034" y="28147"/>
                    </a:cubicBezTo>
                    <a:cubicBezTo>
                      <a:pt x="79927" y="32612"/>
                      <a:pt x="83047" y="36410"/>
                      <a:pt x="87071" y="39125"/>
                    </a:cubicBezTo>
                    <a:cubicBezTo>
                      <a:pt x="91191" y="41911"/>
                      <a:pt x="96013" y="43387"/>
                      <a:pt x="101013" y="43387"/>
                    </a:cubicBezTo>
                    <a:lnTo>
                      <a:pt x="101025" y="43387"/>
                    </a:lnTo>
                    <a:cubicBezTo>
                      <a:pt x="104395" y="43387"/>
                      <a:pt x="107657" y="42720"/>
                      <a:pt x="110741" y="41422"/>
                    </a:cubicBezTo>
                    <a:cubicBezTo>
                      <a:pt x="115194" y="39541"/>
                      <a:pt x="118992" y="36410"/>
                      <a:pt x="121706" y="32397"/>
                    </a:cubicBezTo>
                    <a:cubicBezTo>
                      <a:pt x="124492" y="28266"/>
                      <a:pt x="125969" y="23444"/>
                      <a:pt x="125969" y="18443"/>
                    </a:cubicBezTo>
                    <a:cubicBezTo>
                      <a:pt x="125969" y="16681"/>
                      <a:pt x="126314" y="14967"/>
                      <a:pt x="126993" y="13371"/>
                    </a:cubicBezTo>
                    <a:cubicBezTo>
                      <a:pt x="127981" y="11038"/>
                      <a:pt x="129612" y="9049"/>
                      <a:pt x="131720" y="7633"/>
                    </a:cubicBezTo>
                    <a:cubicBezTo>
                      <a:pt x="133875" y="6180"/>
                      <a:pt x="136399" y="5406"/>
                      <a:pt x="139006" y="5406"/>
                    </a:cubicBezTo>
                    <a:cubicBezTo>
                      <a:pt x="140768" y="5406"/>
                      <a:pt x="142471" y="5751"/>
                      <a:pt x="144078" y="6430"/>
                    </a:cubicBezTo>
                    <a:cubicBezTo>
                      <a:pt x="146412" y="7406"/>
                      <a:pt x="148388" y="9049"/>
                      <a:pt x="149817" y="11157"/>
                    </a:cubicBezTo>
                    <a:cubicBezTo>
                      <a:pt x="151270" y="13312"/>
                      <a:pt x="152032" y="15824"/>
                      <a:pt x="152043" y="18443"/>
                    </a:cubicBezTo>
                    <a:cubicBezTo>
                      <a:pt x="152043" y="21801"/>
                      <a:pt x="152698" y="25075"/>
                      <a:pt x="153996" y="28147"/>
                    </a:cubicBezTo>
                    <a:cubicBezTo>
                      <a:pt x="155889" y="32612"/>
                      <a:pt x="159009" y="36410"/>
                      <a:pt x="163033" y="39125"/>
                    </a:cubicBezTo>
                    <a:cubicBezTo>
                      <a:pt x="167153" y="41911"/>
                      <a:pt x="171975" y="43387"/>
                      <a:pt x="176975" y="43387"/>
                    </a:cubicBezTo>
                    <a:lnTo>
                      <a:pt x="176987" y="43387"/>
                    </a:lnTo>
                    <a:cubicBezTo>
                      <a:pt x="180357" y="43387"/>
                      <a:pt x="183619" y="42720"/>
                      <a:pt x="186703" y="41422"/>
                    </a:cubicBezTo>
                    <a:cubicBezTo>
                      <a:pt x="191156" y="39541"/>
                      <a:pt x="194966" y="36410"/>
                      <a:pt x="197680" y="32386"/>
                    </a:cubicBezTo>
                    <a:cubicBezTo>
                      <a:pt x="200466" y="28266"/>
                      <a:pt x="201954" y="23444"/>
                      <a:pt x="201954" y="18443"/>
                    </a:cubicBezTo>
                    <a:lnTo>
                      <a:pt x="201954" y="1"/>
                    </a:lnTo>
                    <a:lnTo>
                      <a:pt x="199430" y="1"/>
                    </a:lnTo>
                    <a:lnTo>
                      <a:pt x="199430" y="18443"/>
                    </a:lnTo>
                    <a:cubicBezTo>
                      <a:pt x="199430" y="22980"/>
                      <a:pt x="198192" y="27361"/>
                      <a:pt x="195656" y="31112"/>
                    </a:cubicBezTo>
                    <a:cubicBezTo>
                      <a:pt x="193191" y="34767"/>
                      <a:pt x="189798" y="37601"/>
                      <a:pt x="185750" y="39315"/>
                    </a:cubicBezTo>
                    <a:cubicBezTo>
                      <a:pt x="182952" y="40494"/>
                      <a:pt x="180023" y="41101"/>
                      <a:pt x="176963" y="41101"/>
                    </a:cubicBezTo>
                    <a:cubicBezTo>
                      <a:pt x="172427" y="41101"/>
                      <a:pt x="168057" y="39756"/>
                      <a:pt x="164307" y="37220"/>
                    </a:cubicBezTo>
                    <a:cubicBezTo>
                      <a:pt x="160652" y="34755"/>
                      <a:pt x="157818" y="31314"/>
                      <a:pt x="156104" y="27254"/>
                    </a:cubicBezTo>
                    <a:cubicBezTo>
                      <a:pt x="154925" y="24468"/>
                      <a:pt x="154329" y="21491"/>
                      <a:pt x="154329" y="18443"/>
                    </a:cubicBezTo>
                    <a:cubicBezTo>
                      <a:pt x="154329" y="15372"/>
                      <a:pt x="153425" y="12407"/>
                      <a:pt x="151710" y="9871"/>
                    </a:cubicBezTo>
                    <a:cubicBezTo>
                      <a:pt x="150043" y="7394"/>
                      <a:pt x="147710" y="5478"/>
                      <a:pt x="144971" y="4323"/>
                    </a:cubicBezTo>
                    <a:cubicBezTo>
                      <a:pt x="143078" y="3525"/>
                      <a:pt x="141078" y="3120"/>
                      <a:pt x="139006" y="3120"/>
                    </a:cubicBezTo>
                    <a:cubicBezTo>
                      <a:pt x="135934" y="3120"/>
                      <a:pt x="132970" y="4025"/>
                      <a:pt x="130434" y="5728"/>
                    </a:cubicBezTo>
                    <a:cubicBezTo>
                      <a:pt x="127957" y="7406"/>
                      <a:pt x="126040" y="9740"/>
                      <a:pt x="124885" y="12478"/>
                    </a:cubicBezTo>
                    <a:cubicBezTo>
                      <a:pt x="124088" y="14360"/>
                      <a:pt x="123683" y="16372"/>
                      <a:pt x="123683" y="18443"/>
                    </a:cubicBezTo>
                    <a:cubicBezTo>
                      <a:pt x="123683" y="22980"/>
                      <a:pt x="122337" y="27361"/>
                      <a:pt x="119801" y="31112"/>
                    </a:cubicBezTo>
                    <a:cubicBezTo>
                      <a:pt x="117337" y="34767"/>
                      <a:pt x="113896" y="37601"/>
                      <a:pt x="109848" y="39315"/>
                    </a:cubicBezTo>
                    <a:cubicBezTo>
                      <a:pt x="107050" y="40494"/>
                      <a:pt x="104085" y="41101"/>
                      <a:pt x="101025" y="41101"/>
                    </a:cubicBezTo>
                    <a:cubicBezTo>
                      <a:pt x="101025" y="41097"/>
                      <a:pt x="101024" y="41096"/>
                      <a:pt x="101022" y="41096"/>
                    </a:cubicBezTo>
                    <a:cubicBezTo>
                      <a:pt x="101019" y="41096"/>
                      <a:pt x="101013" y="41101"/>
                      <a:pt x="101013" y="41101"/>
                    </a:cubicBezTo>
                    <a:cubicBezTo>
                      <a:pt x="96477" y="41101"/>
                      <a:pt x="92096" y="39756"/>
                      <a:pt x="88357" y="37220"/>
                    </a:cubicBezTo>
                    <a:cubicBezTo>
                      <a:pt x="84702" y="34755"/>
                      <a:pt x="81868" y="31314"/>
                      <a:pt x="80154" y="27254"/>
                    </a:cubicBezTo>
                    <a:cubicBezTo>
                      <a:pt x="78963" y="24468"/>
                      <a:pt x="78368" y="21503"/>
                      <a:pt x="78368" y="18443"/>
                    </a:cubicBezTo>
                    <a:cubicBezTo>
                      <a:pt x="78368" y="15372"/>
                      <a:pt x="77463" y="12407"/>
                      <a:pt x="75748" y="9871"/>
                    </a:cubicBezTo>
                    <a:cubicBezTo>
                      <a:pt x="74081" y="7394"/>
                      <a:pt x="71748" y="5478"/>
                      <a:pt x="69009" y="4323"/>
                    </a:cubicBezTo>
                    <a:cubicBezTo>
                      <a:pt x="67116" y="3525"/>
                      <a:pt x="65116" y="3120"/>
                      <a:pt x="63044" y="3120"/>
                    </a:cubicBezTo>
                    <a:cubicBezTo>
                      <a:pt x="59972" y="3120"/>
                      <a:pt x="57008" y="4025"/>
                      <a:pt x="54472" y="5728"/>
                    </a:cubicBezTo>
                    <a:cubicBezTo>
                      <a:pt x="51995" y="7406"/>
                      <a:pt x="50078" y="9740"/>
                      <a:pt x="48923" y="12478"/>
                    </a:cubicBezTo>
                    <a:cubicBezTo>
                      <a:pt x="48126" y="14360"/>
                      <a:pt x="47721" y="16372"/>
                      <a:pt x="47721" y="18443"/>
                    </a:cubicBezTo>
                    <a:cubicBezTo>
                      <a:pt x="47721" y="22980"/>
                      <a:pt x="46376" y="27361"/>
                      <a:pt x="43839" y="31112"/>
                    </a:cubicBezTo>
                    <a:cubicBezTo>
                      <a:pt x="41375" y="34767"/>
                      <a:pt x="37934" y="37601"/>
                      <a:pt x="33886" y="39315"/>
                    </a:cubicBezTo>
                    <a:cubicBezTo>
                      <a:pt x="31088" y="40494"/>
                      <a:pt x="28123" y="41101"/>
                      <a:pt x="25063" y="41101"/>
                    </a:cubicBezTo>
                    <a:lnTo>
                      <a:pt x="25051" y="41101"/>
                    </a:lnTo>
                    <a:cubicBezTo>
                      <a:pt x="20515" y="41101"/>
                      <a:pt x="16134" y="39756"/>
                      <a:pt x="12395" y="37220"/>
                    </a:cubicBezTo>
                    <a:cubicBezTo>
                      <a:pt x="8740" y="34755"/>
                      <a:pt x="5882" y="31314"/>
                      <a:pt x="4168" y="27254"/>
                    </a:cubicBezTo>
                    <a:cubicBezTo>
                      <a:pt x="2989" y="24468"/>
                      <a:pt x="2382" y="21491"/>
                      <a:pt x="2382" y="18443"/>
                    </a:cubicBezTo>
                    <a:lnTo>
                      <a:pt x="2382"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37;p19">
                <a:extLst>
                  <a:ext uri="{FF2B5EF4-FFF2-40B4-BE49-F238E27FC236}">
                    <a16:creationId xmlns:a16="http://schemas.microsoft.com/office/drawing/2014/main" id="{C9F15054-EF6E-4564-9D45-B59D17FC2AF8}"/>
                  </a:ext>
                </a:extLst>
              </p:cNvPr>
              <p:cNvSpPr/>
              <p:nvPr/>
            </p:nvSpPr>
            <p:spPr>
              <a:xfrm>
                <a:off x="2289288" y="1313175"/>
                <a:ext cx="4565475" cy="1007000"/>
              </a:xfrm>
              <a:custGeom>
                <a:avLst/>
                <a:gdLst/>
                <a:ahLst/>
                <a:cxnLst/>
                <a:rect l="l" t="t" r="r" b="b"/>
                <a:pathLst>
                  <a:path w="182619" h="40280" extrusionOk="0">
                    <a:moveTo>
                      <a:pt x="53364" y="1"/>
                    </a:moveTo>
                    <a:cubicBezTo>
                      <a:pt x="50007" y="1"/>
                      <a:pt x="46744" y="668"/>
                      <a:pt x="43661" y="1965"/>
                    </a:cubicBezTo>
                    <a:cubicBezTo>
                      <a:pt x="39208" y="3859"/>
                      <a:pt x="35410" y="6978"/>
                      <a:pt x="32695" y="11002"/>
                    </a:cubicBezTo>
                    <a:cubicBezTo>
                      <a:pt x="29897" y="15122"/>
                      <a:pt x="28421" y="19956"/>
                      <a:pt x="28433" y="24956"/>
                    </a:cubicBezTo>
                    <a:cubicBezTo>
                      <a:pt x="28433" y="26719"/>
                      <a:pt x="28087" y="28421"/>
                      <a:pt x="27409" y="30028"/>
                    </a:cubicBezTo>
                    <a:cubicBezTo>
                      <a:pt x="26421" y="32362"/>
                      <a:pt x="24789" y="34339"/>
                      <a:pt x="22682" y="35767"/>
                    </a:cubicBezTo>
                    <a:cubicBezTo>
                      <a:pt x="20527" y="37220"/>
                      <a:pt x="18003" y="37982"/>
                      <a:pt x="15395" y="37982"/>
                    </a:cubicBezTo>
                    <a:cubicBezTo>
                      <a:pt x="13633" y="37982"/>
                      <a:pt x="11931" y="37648"/>
                      <a:pt x="10323" y="36970"/>
                    </a:cubicBezTo>
                    <a:cubicBezTo>
                      <a:pt x="7990" y="35982"/>
                      <a:pt x="6013" y="34350"/>
                      <a:pt x="4596" y="32231"/>
                    </a:cubicBezTo>
                    <a:cubicBezTo>
                      <a:pt x="3144" y="30076"/>
                      <a:pt x="2382" y="27564"/>
                      <a:pt x="2382" y="24956"/>
                    </a:cubicBezTo>
                    <a:lnTo>
                      <a:pt x="2382" y="6514"/>
                    </a:lnTo>
                    <a:lnTo>
                      <a:pt x="1" y="6514"/>
                    </a:lnTo>
                    <a:lnTo>
                      <a:pt x="1" y="24956"/>
                    </a:lnTo>
                    <a:cubicBezTo>
                      <a:pt x="1" y="28016"/>
                      <a:pt x="941" y="30981"/>
                      <a:pt x="2644" y="33517"/>
                    </a:cubicBezTo>
                    <a:cubicBezTo>
                      <a:pt x="4323" y="35993"/>
                      <a:pt x="6692" y="37922"/>
                      <a:pt x="9430" y="39077"/>
                    </a:cubicBezTo>
                    <a:cubicBezTo>
                      <a:pt x="11311" y="39875"/>
                      <a:pt x="13324" y="40280"/>
                      <a:pt x="15395" y="40280"/>
                    </a:cubicBezTo>
                    <a:cubicBezTo>
                      <a:pt x="18467" y="40280"/>
                      <a:pt x="21420" y="39375"/>
                      <a:pt x="23956" y="37660"/>
                    </a:cubicBezTo>
                    <a:cubicBezTo>
                      <a:pt x="26432" y="35993"/>
                      <a:pt x="28361" y="33660"/>
                      <a:pt x="29516" y="30921"/>
                    </a:cubicBezTo>
                    <a:cubicBezTo>
                      <a:pt x="30314" y="29028"/>
                      <a:pt x="30719" y="27028"/>
                      <a:pt x="30719" y="24956"/>
                    </a:cubicBezTo>
                    <a:cubicBezTo>
                      <a:pt x="30719" y="20408"/>
                      <a:pt x="32052" y="16027"/>
                      <a:pt x="34588" y="12288"/>
                    </a:cubicBezTo>
                    <a:cubicBezTo>
                      <a:pt x="37053" y="8633"/>
                      <a:pt x="40506" y="5787"/>
                      <a:pt x="44554" y="4073"/>
                    </a:cubicBezTo>
                    <a:cubicBezTo>
                      <a:pt x="47352" y="2894"/>
                      <a:pt x="50316" y="2299"/>
                      <a:pt x="53364" y="2299"/>
                    </a:cubicBezTo>
                    <a:lnTo>
                      <a:pt x="53388" y="2299"/>
                    </a:lnTo>
                    <a:cubicBezTo>
                      <a:pt x="57924" y="2299"/>
                      <a:pt x="62294" y="3632"/>
                      <a:pt x="66045" y="6168"/>
                    </a:cubicBezTo>
                    <a:cubicBezTo>
                      <a:pt x="69700" y="8633"/>
                      <a:pt x="72533" y="12086"/>
                      <a:pt x="74248" y="16134"/>
                    </a:cubicBezTo>
                    <a:cubicBezTo>
                      <a:pt x="75427" y="18932"/>
                      <a:pt x="76034" y="21896"/>
                      <a:pt x="76034" y="24956"/>
                    </a:cubicBezTo>
                    <a:cubicBezTo>
                      <a:pt x="76034" y="28016"/>
                      <a:pt x="76939" y="30981"/>
                      <a:pt x="78641" y="33517"/>
                    </a:cubicBezTo>
                    <a:cubicBezTo>
                      <a:pt x="80320" y="35993"/>
                      <a:pt x="82654" y="37922"/>
                      <a:pt x="85392" y="39077"/>
                    </a:cubicBezTo>
                    <a:cubicBezTo>
                      <a:pt x="87285" y="39875"/>
                      <a:pt x="89286" y="40280"/>
                      <a:pt x="91357" y="40280"/>
                    </a:cubicBezTo>
                    <a:cubicBezTo>
                      <a:pt x="94429" y="40280"/>
                      <a:pt x="97382" y="39375"/>
                      <a:pt x="99918" y="37660"/>
                    </a:cubicBezTo>
                    <a:cubicBezTo>
                      <a:pt x="102394" y="35993"/>
                      <a:pt x="104323" y="33660"/>
                      <a:pt x="105478" y="30921"/>
                    </a:cubicBezTo>
                    <a:cubicBezTo>
                      <a:pt x="106276" y="29028"/>
                      <a:pt x="106681" y="27028"/>
                      <a:pt x="106681" y="24956"/>
                    </a:cubicBezTo>
                    <a:cubicBezTo>
                      <a:pt x="106681" y="20408"/>
                      <a:pt x="108014" y="16027"/>
                      <a:pt x="110550" y="12288"/>
                    </a:cubicBezTo>
                    <a:cubicBezTo>
                      <a:pt x="113015" y="8633"/>
                      <a:pt x="116467" y="5787"/>
                      <a:pt x="120516" y="4073"/>
                    </a:cubicBezTo>
                    <a:cubicBezTo>
                      <a:pt x="123314" y="2894"/>
                      <a:pt x="126278" y="2299"/>
                      <a:pt x="129326" y="2299"/>
                    </a:cubicBezTo>
                    <a:lnTo>
                      <a:pt x="129350" y="2299"/>
                    </a:lnTo>
                    <a:cubicBezTo>
                      <a:pt x="133886" y="2299"/>
                      <a:pt x="138256" y="3632"/>
                      <a:pt x="142006" y="6168"/>
                    </a:cubicBezTo>
                    <a:cubicBezTo>
                      <a:pt x="145662" y="8633"/>
                      <a:pt x="148495" y="12086"/>
                      <a:pt x="150210" y="16134"/>
                    </a:cubicBezTo>
                    <a:cubicBezTo>
                      <a:pt x="151389" y="18932"/>
                      <a:pt x="151996" y="21896"/>
                      <a:pt x="151996" y="24956"/>
                    </a:cubicBezTo>
                    <a:cubicBezTo>
                      <a:pt x="151996" y="28016"/>
                      <a:pt x="152901" y="30981"/>
                      <a:pt x="154603" y="33517"/>
                    </a:cubicBezTo>
                    <a:cubicBezTo>
                      <a:pt x="156282" y="35993"/>
                      <a:pt x="158616" y="37922"/>
                      <a:pt x="161354" y="39077"/>
                    </a:cubicBezTo>
                    <a:cubicBezTo>
                      <a:pt x="163235" y="39875"/>
                      <a:pt x="165247" y="40280"/>
                      <a:pt x="167319" y="40280"/>
                    </a:cubicBezTo>
                    <a:cubicBezTo>
                      <a:pt x="170391" y="40280"/>
                      <a:pt x="173344" y="39375"/>
                      <a:pt x="175880" y="37660"/>
                    </a:cubicBezTo>
                    <a:cubicBezTo>
                      <a:pt x="178356" y="35993"/>
                      <a:pt x="180261" y="33660"/>
                      <a:pt x="181428" y="30910"/>
                    </a:cubicBezTo>
                    <a:cubicBezTo>
                      <a:pt x="182226" y="29028"/>
                      <a:pt x="182619" y="27016"/>
                      <a:pt x="182619" y="24956"/>
                    </a:cubicBezTo>
                    <a:lnTo>
                      <a:pt x="182619" y="6514"/>
                    </a:lnTo>
                    <a:lnTo>
                      <a:pt x="180237" y="6514"/>
                    </a:lnTo>
                    <a:lnTo>
                      <a:pt x="180237" y="24956"/>
                    </a:lnTo>
                    <a:cubicBezTo>
                      <a:pt x="180237" y="26719"/>
                      <a:pt x="179952" y="28421"/>
                      <a:pt x="179273" y="30028"/>
                    </a:cubicBezTo>
                    <a:cubicBezTo>
                      <a:pt x="178285" y="32350"/>
                      <a:pt x="176677" y="34339"/>
                      <a:pt x="174570" y="35767"/>
                    </a:cubicBezTo>
                    <a:cubicBezTo>
                      <a:pt x="172415" y="37220"/>
                      <a:pt x="169915" y="37982"/>
                      <a:pt x="167307" y="37982"/>
                    </a:cubicBezTo>
                    <a:cubicBezTo>
                      <a:pt x="165545" y="37982"/>
                      <a:pt x="163842" y="37648"/>
                      <a:pt x="162235" y="36970"/>
                    </a:cubicBezTo>
                    <a:cubicBezTo>
                      <a:pt x="159901" y="35982"/>
                      <a:pt x="157925" y="34350"/>
                      <a:pt x="156496" y="32231"/>
                    </a:cubicBezTo>
                    <a:cubicBezTo>
                      <a:pt x="155044" y="30088"/>
                      <a:pt x="154282" y="27564"/>
                      <a:pt x="154282" y="24956"/>
                    </a:cubicBezTo>
                    <a:cubicBezTo>
                      <a:pt x="154282" y="21587"/>
                      <a:pt x="153627" y="18325"/>
                      <a:pt x="152317" y="15241"/>
                    </a:cubicBezTo>
                    <a:cubicBezTo>
                      <a:pt x="150436" y="10776"/>
                      <a:pt x="147305" y="6990"/>
                      <a:pt x="143292" y="4275"/>
                    </a:cubicBezTo>
                    <a:cubicBezTo>
                      <a:pt x="139161" y="1477"/>
                      <a:pt x="134339" y="1"/>
                      <a:pt x="129350" y="1"/>
                    </a:cubicBezTo>
                    <a:lnTo>
                      <a:pt x="129326" y="1"/>
                    </a:lnTo>
                    <a:cubicBezTo>
                      <a:pt x="125969" y="1"/>
                      <a:pt x="122706" y="668"/>
                      <a:pt x="119623" y="1965"/>
                    </a:cubicBezTo>
                    <a:cubicBezTo>
                      <a:pt x="115170" y="3859"/>
                      <a:pt x="111372" y="6978"/>
                      <a:pt x="108657" y="11002"/>
                    </a:cubicBezTo>
                    <a:cubicBezTo>
                      <a:pt x="105859" y="15122"/>
                      <a:pt x="104383" y="19956"/>
                      <a:pt x="104395" y="24956"/>
                    </a:cubicBezTo>
                    <a:cubicBezTo>
                      <a:pt x="104395" y="26719"/>
                      <a:pt x="104049" y="28421"/>
                      <a:pt x="103371" y="30028"/>
                    </a:cubicBezTo>
                    <a:cubicBezTo>
                      <a:pt x="102382" y="32362"/>
                      <a:pt x="100751" y="34339"/>
                      <a:pt x="98644" y="35767"/>
                    </a:cubicBezTo>
                    <a:cubicBezTo>
                      <a:pt x="96489" y="37220"/>
                      <a:pt x="93965" y="37982"/>
                      <a:pt x="91357" y="37982"/>
                    </a:cubicBezTo>
                    <a:cubicBezTo>
                      <a:pt x="89595" y="37982"/>
                      <a:pt x="87892" y="37648"/>
                      <a:pt x="86285" y="36970"/>
                    </a:cubicBezTo>
                    <a:cubicBezTo>
                      <a:pt x="83952" y="35982"/>
                      <a:pt x="81963" y="34350"/>
                      <a:pt x="80546" y="32231"/>
                    </a:cubicBezTo>
                    <a:cubicBezTo>
                      <a:pt x="79094" y="30088"/>
                      <a:pt x="78320" y="27564"/>
                      <a:pt x="78320" y="24956"/>
                    </a:cubicBezTo>
                    <a:cubicBezTo>
                      <a:pt x="78320" y="21587"/>
                      <a:pt x="77665" y="18325"/>
                      <a:pt x="76355" y="15241"/>
                    </a:cubicBezTo>
                    <a:cubicBezTo>
                      <a:pt x="74474" y="10776"/>
                      <a:pt x="71343" y="6990"/>
                      <a:pt x="67330" y="4275"/>
                    </a:cubicBezTo>
                    <a:cubicBezTo>
                      <a:pt x="63199" y="1477"/>
                      <a:pt x="58377" y="1"/>
                      <a:pt x="53388"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38;p19">
                <a:extLst>
                  <a:ext uri="{FF2B5EF4-FFF2-40B4-BE49-F238E27FC236}">
                    <a16:creationId xmlns:a16="http://schemas.microsoft.com/office/drawing/2014/main" id="{082D3E67-786B-457E-92E8-70B576055E8F}"/>
                  </a:ext>
                </a:extLst>
              </p:cNvPr>
              <p:cNvSpPr/>
              <p:nvPr/>
            </p:nvSpPr>
            <p:spPr>
              <a:xfrm>
                <a:off x="2050863" y="1394150"/>
                <a:ext cx="296500" cy="54800"/>
              </a:xfrm>
              <a:custGeom>
                <a:avLst/>
                <a:gdLst/>
                <a:ahLst/>
                <a:cxnLst/>
                <a:rect l="l" t="t" r="r" b="b"/>
                <a:pathLst>
                  <a:path w="11860" h="2192" extrusionOk="0">
                    <a:moveTo>
                      <a:pt x="1" y="0"/>
                    </a:moveTo>
                    <a:lnTo>
                      <a:pt x="1" y="2191"/>
                    </a:lnTo>
                    <a:lnTo>
                      <a:pt x="11859" y="2191"/>
                    </a:lnTo>
                    <a:lnTo>
                      <a:pt x="11859"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39;p19">
                <a:extLst>
                  <a:ext uri="{FF2B5EF4-FFF2-40B4-BE49-F238E27FC236}">
                    <a16:creationId xmlns:a16="http://schemas.microsoft.com/office/drawing/2014/main" id="{1ED7CDFF-5428-4D24-B12F-FFF88CAF23F9}"/>
                  </a:ext>
                </a:extLst>
              </p:cNvPr>
              <p:cNvSpPr/>
              <p:nvPr/>
            </p:nvSpPr>
            <p:spPr>
              <a:xfrm>
                <a:off x="2050863" y="1308425"/>
                <a:ext cx="296500" cy="54800"/>
              </a:xfrm>
              <a:custGeom>
                <a:avLst/>
                <a:gdLst/>
                <a:ahLst/>
                <a:cxnLst/>
                <a:rect l="l" t="t" r="r" b="b"/>
                <a:pathLst>
                  <a:path w="11860" h="2192" extrusionOk="0">
                    <a:moveTo>
                      <a:pt x="1" y="0"/>
                    </a:moveTo>
                    <a:lnTo>
                      <a:pt x="1" y="2191"/>
                    </a:lnTo>
                    <a:lnTo>
                      <a:pt x="11859" y="2191"/>
                    </a:lnTo>
                    <a:lnTo>
                      <a:pt x="11859"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40;p19">
                <a:extLst>
                  <a:ext uri="{FF2B5EF4-FFF2-40B4-BE49-F238E27FC236}">
                    <a16:creationId xmlns:a16="http://schemas.microsoft.com/office/drawing/2014/main" id="{ECBC199B-2688-40D2-A7EA-65FF936FFCDD}"/>
                  </a:ext>
                </a:extLst>
              </p:cNvPr>
              <p:cNvSpPr/>
              <p:nvPr/>
            </p:nvSpPr>
            <p:spPr>
              <a:xfrm>
                <a:off x="6798788" y="1394150"/>
                <a:ext cx="296475" cy="54800"/>
              </a:xfrm>
              <a:custGeom>
                <a:avLst/>
                <a:gdLst/>
                <a:ahLst/>
                <a:cxnLst/>
                <a:rect l="l" t="t" r="r" b="b"/>
                <a:pathLst>
                  <a:path w="11859" h="2192" extrusionOk="0">
                    <a:moveTo>
                      <a:pt x="0" y="0"/>
                    </a:moveTo>
                    <a:lnTo>
                      <a:pt x="0" y="2191"/>
                    </a:lnTo>
                    <a:lnTo>
                      <a:pt x="11859" y="2191"/>
                    </a:lnTo>
                    <a:lnTo>
                      <a:pt x="11859"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41;p19">
                <a:extLst>
                  <a:ext uri="{FF2B5EF4-FFF2-40B4-BE49-F238E27FC236}">
                    <a16:creationId xmlns:a16="http://schemas.microsoft.com/office/drawing/2014/main" id="{007C1B40-C037-484D-9FD2-5BBD0FCE3E9E}"/>
                  </a:ext>
                </a:extLst>
              </p:cNvPr>
              <p:cNvSpPr/>
              <p:nvPr/>
            </p:nvSpPr>
            <p:spPr>
              <a:xfrm>
                <a:off x="6798788" y="1308425"/>
                <a:ext cx="296475" cy="54800"/>
              </a:xfrm>
              <a:custGeom>
                <a:avLst/>
                <a:gdLst/>
                <a:ahLst/>
                <a:cxnLst/>
                <a:rect l="l" t="t" r="r" b="b"/>
                <a:pathLst>
                  <a:path w="11859" h="2192" extrusionOk="0">
                    <a:moveTo>
                      <a:pt x="0" y="0"/>
                    </a:moveTo>
                    <a:lnTo>
                      <a:pt x="0" y="2191"/>
                    </a:lnTo>
                    <a:lnTo>
                      <a:pt x="11859" y="2191"/>
                    </a:lnTo>
                    <a:lnTo>
                      <a:pt x="11859"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id="{F23DDA2B-7980-44F3-AADF-C582C8431658}"/>
                </a:ext>
              </a:extLst>
            </p:cNvPr>
            <p:cNvSpPr txBox="1"/>
            <p:nvPr/>
          </p:nvSpPr>
          <p:spPr>
            <a:xfrm>
              <a:off x="755091" y="1031184"/>
              <a:ext cx="2180953" cy="1015663"/>
            </a:xfrm>
            <a:prstGeom prst="rect">
              <a:avLst/>
            </a:prstGeom>
            <a:noFill/>
          </p:spPr>
          <p:txBody>
            <a:bodyPr wrap="square" lIns="0" tIns="0" rIns="0" bIns="0" rtlCol="0">
              <a:spAutoFit/>
            </a:bodyPr>
            <a:lstStyle/>
            <a:p>
              <a:pPr algn="ctr">
                <a:spcBef>
                  <a:spcPts val="600"/>
                </a:spcBef>
              </a:pPr>
              <a:r>
                <a:rPr lang="en-US" sz="1400" b="1">
                  <a:latin typeface="Georgia" panose="02040502050405020303" pitchFamily="18" charset="0"/>
                </a:rPr>
                <a:t>1 Year Before</a:t>
              </a:r>
            </a:p>
            <a:p>
              <a:pPr algn="ctr">
                <a:spcBef>
                  <a:spcPts val="600"/>
                </a:spcBef>
              </a:pPr>
              <a:r>
                <a:rPr lang="en-GB" sz="1400">
                  <a:latin typeface="Georgia Pro Light" panose="02040302050405020303" pitchFamily="18" charset="0"/>
                </a:rPr>
                <a:t>Ceremony dates populated in the year programme</a:t>
              </a:r>
            </a:p>
            <a:p>
              <a:pPr algn="ctr">
                <a:spcBef>
                  <a:spcPts val="600"/>
                </a:spcBef>
              </a:pPr>
              <a:r>
                <a:rPr lang="en-GB" sz="1400">
                  <a:latin typeface="Georgia Pro Light" panose="02040302050405020303" pitchFamily="18" charset="0"/>
                </a:rPr>
                <a:t>Previous # plus 10</a:t>
              </a:r>
              <a:endParaRPr lang="en-US" sz="1400">
                <a:latin typeface="Georgia Pro Light" panose="02040302050405020303" pitchFamily="18" charset="0"/>
              </a:endParaRPr>
            </a:p>
          </p:txBody>
        </p:sp>
        <p:sp>
          <p:nvSpPr>
            <p:cNvPr id="16" name="TextBox 15">
              <a:extLst>
                <a:ext uri="{FF2B5EF4-FFF2-40B4-BE49-F238E27FC236}">
                  <a16:creationId xmlns:a16="http://schemas.microsoft.com/office/drawing/2014/main" id="{10AD03A9-CC22-4933-9B74-2700F881A9D2}"/>
                </a:ext>
              </a:extLst>
            </p:cNvPr>
            <p:cNvSpPr txBox="1"/>
            <p:nvPr/>
          </p:nvSpPr>
          <p:spPr>
            <a:xfrm>
              <a:off x="4854577" y="1031184"/>
              <a:ext cx="2492557" cy="1308050"/>
            </a:xfrm>
            <a:prstGeom prst="rect">
              <a:avLst/>
            </a:prstGeom>
            <a:noFill/>
          </p:spPr>
          <p:txBody>
            <a:bodyPr wrap="square" lIns="0" tIns="0" rIns="0" bIns="0" rtlCol="0">
              <a:spAutoFit/>
            </a:bodyPr>
            <a:lstStyle/>
            <a:p>
              <a:pPr algn="ctr">
                <a:spcBef>
                  <a:spcPts val="600"/>
                </a:spcBef>
              </a:pPr>
              <a:r>
                <a:rPr lang="en-US" sz="1400" b="1">
                  <a:latin typeface="Georgia" panose="02040502050405020303" pitchFamily="18" charset="0"/>
                </a:rPr>
                <a:t>Graduates Comply Fictitious Date Captured</a:t>
              </a:r>
            </a:p>
            <a:p>
              <a:pPr algn="ctr">
                <a:spcBef>
                  <a:spcPts val="600"/>
                </a:spcBef>
              </a:pPr>
              <a:r>
                <a:rPr lang="en-GB" sz="1400">
                  <a:latin typeface="Georgia Pro Light" panose="02040302050405020303" pitchFamily="18" charset="0"/>
                </a:rPr>
                <a:t>End Dec for Season 1</a:t>
              </a:r>
            </a:p>
            <a:p>
              <a:pPr algn="ctr">
                <a:spcBef>
                  <a:spcPts val="600"/>
                </a:spcBef>
              </a:pPr>
              <a:r>
                <a:rPr lang="en-GB" sz="1400">
                  <a:latin typeface="Georgia Pro Light" panose="02040302050405020303" pitchFamily="18" charset="0"/>
                </a:rPr>
                <a:t>End Mar Season 2</a:t>
              </a:r>
            </a:p>
            <a:p>
              <a:pPr algn="ctr">
                <a:spcBef>
                  <a:spcPts val="600"/>
                </a:spcBef>
              </a:pPr>
              <a:r>
                <a:rPr lang="en-GB" sz="1400">
                  <a:latin typeface="Georgia Pro Light" panose="02040302050405020303" pitchFamily="18" charset="0"/>
                </a:rPr>
                <a:t>Mid Aug Season 3</a:t>
              </a:r>
              <a:endParaRPr lang="en-US" sz="1400">
                <a:latin typeface="Georgia Pro Light" panose="02040302050405020303" pitchFamily="18" charset="0"/>
              </a:endParaRPr>
            </a:p>
          </p:txBody>
        </p:sp>
        <p:sp>
          <p:nvSpPr>
            <p:cNvPr id="17" name="TextBox 16">
              <a:extLst>
                <a:ext uri="{FF2B5EF4-FFF2-40B4-BE49-F238E27FC236}">
                  <a16:creationId xmlns:a16="http://schemas.microsoft.com/office/drawing/2014/main" id="{99EBF88D-81E7-47E0-85D8-7BD232E5C8BE}"/>
                </a:ext>
              </a:extLst>
            </p:cNvPr>
            <p:cNvSpPr txBox="1"/>
            <p:nvPr/>
          </p:nvSpPr>
          <p:spPr>
            <a:xfrm>
              <a:off x="9144481" y="1031184"/>
              <a:ext cx="2180953" cy="1308050"/>
            </a:xfrm>
            <a:prstGeom prst="rect">
              <a:avLst/>
            </a:prstGeom>
            <a:noFill/>
          </p:spPr>
          <p:txBody>
            <a:bodyPr wrap="square" lIns="0" tIns="0" rIns="0" bIns="0" rtlCol="0">
              <a:spAutoFit/>
            </a:bodyPr>
            <a:lstStyle/>
            <a:p>
              <a:pPr algn="ctr">
                <a:spcBef>
                  <a:spcPts val="600"/>
                </a:spcBef>
              </a:pPr>
              <a:r>
                <a:rPr lang="en-US" sz="1400" b="1">
                  <a:latin typeface="Georgia" panose="02040502050405020303" pitchFamily="18" charset="0"/>
                </a:rPr>
                <a:t>Communicate with Graduates</a:t>
              </a:r>
            </a:p>
            <a:p>
              <a:pPr algn="ctr">
                <a:spcBef>
                  <a:spcPts val="600"/>
                </a:spcBef>
              </a:pPr>
              <a:r>
                <a:rPr lang="en-GB" sz="1400">
                  <a:latin typeface="Georgia Pro Light" panose="02040302050405020303" pitchFamily="18" charset="0"/>
                </a:rPr>
                <a:t>Letter 6 weeks before</a:t>
              </a:r>
            </a:p>
            <a:p>
              <a:pPr algn="ctr">
                <a:spcBef>
                  <a:spcPts val="600"/>
                </a:spcBef>
              </a:pPr>
              <a:r>
                <a:rPr lang="en-GB" sz="1400">
                  <a:latin typeface="Georgia Pro Light" panose="02040302050405020303" pitchFamily="18" charset="0"/>
                </a:rPr>
                <a:t>eTicket 1 week before</a:t>
              </a:r>
            </a:p>
            <a:p>
              <a:pPr algn="ctr">
                <a:spcBef>
                  <a:spcPts val="600"/>
                </a:spcBef>
              </a:pPr>
              <a:r>
                <a:rPr lang="en-GB" sz="1400">
                  <a:latin typeface="Georgia Pro Light" panose="02040302050405020303" pitchFamily="18" charset="0"/>
                </a:rPr>
                <a:t>Programme on website</a:t>
              </a:r>
              <a:endParaRPr lang="en-US" sz="1400">
                <a:latin typeface="Georgia Pro Light" panose="02040302050405020303" pitchFamily="18" charset="0"/>
              </a:endParaRPr>
            </a:p>
          </p:txBody>
        </p:sp>
        <p:sp>
          <p:nvSpPr>
            <p:cNvPr id="18" name="TextBox 17">
              <a:extLst>
                <a:ext uri="{FF2B5EF4-FFF2-40B4-BE49-F238E27FC236}">
                  <a16:creationId xmlns:a16="http://schemas.microsoft.com/office/drawing/2014/main" id="{40BADC3E-3994-4D50-A24A-58A0E78DFCFB}"/>
                </a:ext>
              </a:extLst>
            </p:cNvPr>
            <p:cNvSpPr txBox="1"/>
            <p:nvPr/>
          </p:nvSpPr>
          <p:spPr>
            <a:xfrm>
              <a:off x="2824571" y="4563472"/>
              <a:ext cx="2180953" cy="1154162"/>
            </a:xfrm>
            <a:prstGeom prst="rect">
              <a:avLst/>
            </a:prstGeom>
            <a:noFill/>
          </p:spPr>
          <p:txBody>
            <a:bodyPr wrap="square" lIns="0" tIns="0" rIns="0" bIns="0" rtlCol="0">
              <a:spAutoFit/>
            </a:bodyPr>
            <a:lstStyle/>
            <a:p>
              <a:pPr algn="ctr">
                <a:spcBef>
                  <a:spcPts val="600"/>
                </a:spcBef>
              </a:pPr>
              <a:r>
                <a:rPr lang="en-US" sz="1400" b="1">
                  <a:latin typeface="Georgia" panose="02040502050405020303" pitchFamily="18" charset="0"/>
                </a:rPr>
                <a:t>Fictitious Dates Established</a:t>
              </a:r>
            </a:p>
            <a:p>
              <a:pPr algn="ctr">
                <a:spcBef>
                  <a:spcPts val="600"/>
                </a:spcBef>
              </a:pPr>
              <a:r>
                <a:rPr lang="en-GB" sz="1400">
                  <a:latin typeface="Georgia Pro Light" panose="02040302050405020303" pitchFamily="18" charset="0"/>
                </a:rPr>
                <a:t>Sunday at 00:00 prior to the commencement of the season.</a:t>
              </a:r>
              <a:endParaRPr lang="en-US" sz="1400">
                <a:latin typeface="Georgia Pro Light" panose="02040302050405020303" pitchFamily="18" charset="0"/>
              </a:endParaRPr>
            </a:p>
          </p:txBody>
        </p:sp>
        <p:sp>
          <p:nvSpPr>
            <p:cNvPr id="19" name="TextBox 18">
              <a:extLst>
                <a:ext uri="{FF2B5EF4-FFF2-40B4-BE49-F238E27FC236}">
                  <a16:creationId xmlns:a16="http://schemas.microsoft.com/office/drawing/2014/main" id="{A1AC3086-2E29-49D8-B7D3-A227D1CB1118}"/>
                </a:ext>
              </a:extLst>
            </p:cNvPr>
            <p:cNvSpPr txBox="1"/>
            <p:nvPr/>
          </p:nvSpPr>
          <p:spPr>
            <a:xfrm>
              <a:off x="7186476" y="4563472"/>
              <a:ext cx="2180953" cy="723275"/>
            </a:xfrm>
            <a:prstGeom prst="rect">
              <a:avLst/>
            </a:prstGeom>
            <a:noFill/>
          </p:spPr>
          <p:txBody>
            <a:bodyPr wrap="square" lIns="0" tIns="0" rIns="0" bIns="0" rtlCol="0">
              <a:spAutoFit/>
            </a:bodyPr>
            <a:lstStyle/>
            <a:p>
              <a:pPr algn="ctr">
                <a:spcBef>
                  <a:spcPts val="600"/>
                </a:spcBef>
              </a:pPr>
              <a:r>
                <a:rPr lang="en-US" sz="1400" b="1">
                  <a:latin typeface="Georgia" panose="02040502050405020303" pitchFamily="18" charset="0"/>
                </a:rPr>
                <a:t>Split into Ceremonies of 230 candidates</a:t>
              </a:r>
            </a:p>
            <a:p>
              <a:pPr algn="ctr">
                <a:spcBef>
                  <a:spcPts val="600"/>
                </a:spcBef>
              </a:pPr>
              <a:r>
                <a:rPr lang="en-GB" sz="1400">
                  <a:latin typeface="Georgia Pro Light" panose="02040302050405020303" pitchFamily="18" charset="0"/>
                </a:rPr>
                <a:t>Bulk Update to Actual Dates</a:t>
              </a:r>
            </a:p>
          </p:txBody>
        </p:sp>
        <p:sp>
          <p:nvSpPr>
            <p:cNvPr id="20" name="Oval 19">
              <a:extLst>
                <a:ext uri="{FF2B5EF4-FFF2-40B4-BE49-F238E27FC236}">
                  <a16:creationId xmlns:a16="http://schemas.microsoft.com/office/drawing/2014/main" id="{B37F4044-15D6-48D1-A9B3-8E50484C5E98}"/>
                </a:ext>
              </a:extLst>
            </p:cNvPr>
            <p:cNvSpPr/>
            <p:nvPr/>
          </p:nvSpPr>
          <p:spPr>
            <a:xfrm>
              <a:off x="1334450" y="3021724"/>
              <a:ext cx="814551" cy="8145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Georgia Pro Cond" panose="02040506050405020303" pitchFamily="18" charset="0"/>
                </a:rPr>
                <a:t>01</a:t>
              </a:r>
            </a:p>
          </p:txBody>
        </p:sp>
        <p:sp>
          <p:nvSpPr>
            <p:cNvPr id="21" name="Oval 20">
              <a:extLst>
                <a:ext uri="{FF2B5EF4-FFF2-40B4-BE49-F238E27FC236}">
                  <a16:creationId xmlns:a16="http://schemas.microsoft.com/office/drawing/2014/main" id="{6C65AB10-2EA3-4C7E-91B5-29C06133DA81}"/>
                </a:ext>
              </a:extLst>
            </p:cNvPr>
            <p:cNvSpPr/>
            <p:nvPr/>
          </p:nvSpPr>
          <p:spPr>
            <a:xfrm>
              <a:off x="3513544" y="3021724"/>
              <a:ext cx="814551" cy="81455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Georgia Pro Cond" panose="02040506050405020303" pitchFamily="18" charset="0"/>
                </a:rPr>
                <a:t>02</a:t>
              </a:r>
            </a:p>
          </p:txBody>
        </p:sp>
        <p:sp>
          <p:nvSpPr>
            <p:cNvPr id="22" name="Oval 21">
              <a:extLst>
                <a:ext uri="{FF2B5EF4-FFF2-40B4-BE49-F238E27FC236}">
                  <a16:creationId xmlns:a16="http://schemas.microsoft.com/office/drawing/2014/main" id="{56BD5E5A-B837-4F20-A5A1-795CA64BF4B6}"/>
                </a:ext>
              </a:extLst>
            </p:cNvPr>
            <p:cNvSpPr/>
            <p:nvPr/>
          </p:nvSpPr>
          <p:spPr>
            <a:xfrm>
              <a:off x="5692638" y="3021724"/>
              <a:ext cx="814551" cy="8145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Georgia Pro Cond" panose="02040506050405020303" pitchFamily="18" charset="0"/>
                </a:rPr>
                <a:t>03</a:t>
              </a:r>
            </a:p>
          </p:txBody>
        </p:sp>
        <p:sp>
          <p:nvSpPr>
            <p:cNvPr id="23" name="Oval 22">
              <a:extLst>
                <a:ext uri="{FF2B5EF4-FFF2-40B4-BE49-F238E27FC236}">
                  <a16:creationId xmlns:a16="http://schemas.microsoft.com/office/drawing/2014/main" id="{A3BDD23B-C2C5-4F1C-A94C-EE5CF6BABA15}"/>
                </a:ext>
              </a:extLst>
            </p:cNvPr>
            <p:cNvSpPr/>
            <p:nvPr/>
          </p:nvSpPr>
          <p:spPr>
            <a:xfrm>
              <a:off x="7871732" y="3021724"/>
              <a:ext cx="814551" cy="8145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Georgia Pro Cond" panose="02040506050405020303" pitchFamily="18" charset="0"/>
                </a:rPr>
                <a:t>04</a:t>
              </a:r>
            </a:p>
          </p:txBody>
        </p:sp>
        <p:sp>
          <p:nvSpPr>
            <p:cNvPr id="24" name="Oval 23">
              <a:extLst>
                <a:ext uri="{FF2B5EF4-FFF2-40B4-BE49-F238E27FC236}">
                  <a16:creationId xmlns:a16="http://schemas.microsoft.com/office/drawing/2014/main" id="{381681D7-3439-42FC-9C1C-37610F5DDEEA}"/>
                </a:ext>
              </a:extLst>
            </p:cNvPr>
            <p:cNvSpPr/>
            <p:nvPr/>
          </p:nvSpPr>
          <p:spPr>
            <a:xfrm>
              <a:off x="10050825" y="3021724"/>
              <a:ext cx="814551" cy="8145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Georgia Pro Cond" panose="02040506050405020303" pitchFamily="18" charset="0"/>
                </a:rPr>
                <a:t>05</a:t>
              </a:r>
            </a:p>
          </p:txBody>
        </p:sp>
      </p:grpSp>
      <p:sp>
        <p:nvSpPr>
          <p:cNvPr id="26" name="TextBox 25">
            <a:extLst>
              <a:ext uri="{FF2B5EF4-FFF2-40B4-BE49-F238E27FC236}">
                <a16:creationId xmlns:a16="http://schemas.microsoft.com/office/drawing/2014/main" id="{AF948DC0-C06F-471B-9502-6DAAD4FB8CBA}"/>
              </a:ext>
            </a:extLst>
          </p:cNvPr>
          <p:cNvSpPr txBox="1"/>
          <p:nvPr/>
        </p:nvSpPr>
        <p:spPr>
          <a:xfrm>
            <a:off x="0" y="118753"/>
            <a:ext cx="12192000" cy="830997"/>
          </a:xfrm>
          <a:prstGeom prst="rect">
            <a:avLst/>
          </a:prstGeom>
          <a:noFill/>
        </p:spPr>
        <p:txBody>
          <a:bodyPr wrap="square" rtlCol="0">
            <a:spAutoFit/>
          </a:bodyPr>
          <a:lstStyle/>
          <a:p>
            <a:pPr algn="ctr"/>
            <a:r>
              <a:rPr lang="en-IN" sz="4800">
                <a:latin typeface="Georgia" panose="02040502050405020303" pitchFamily="18" charset="0"/>
                <a:ea typeface="Cambria" panose="02040503050406030204" pitchFamily="18" charset="0"/>
                <a:cs typeface="+mj-cs"/>
              </a:rPr>
              <a:t>Overview - Roadmap</a:t>
            </a:r>
          </a:p>
        </p:txBody>
      </p:sp>
      <p:pic>
        <p:nvPicPr>
          <p:cNvPr id="2" name="Picture 1">
            <a:extLst>
              <a:ext uri="{FF2B5EF4-FFF2-40B4-BE49-F238E27FC236}">
                <a16:creationId xmlns:a16="http://schemas.microsoft.com/office/drawing/2014/main" id="{90C3E00A-A5D7-40BB-D2A7-1C7892520B02}"/>
              </a:ext>
            </a:extLst>
          </p:cNvPr>
          <p:cNvPicPr>
            <a:picLocks noChangeAspect="1"/>
          </p:cNvPicPr>
          <p:nvPr/>
        </p:nvPicPr>
        <p:blipFill>
          <a:blip r:embed="rId3" cstate="hqprint">
            <a:extLst>
              <a:ext uri="{28A0092B-C50C-407E-A947-70E740481C1C}">
                <a14:useLocalDpi xmlns:a14="http://schemas.microsoft.com/office/drawing/2010/main"/>
              </a:ext>
            </a:extLst>
          </a:blip>
          <a:srcRect r="74654" b="-379"/>
          <a:stretch/>
        </p:blipFill>
        <p:spPr>
          <a:xfrm>
            <a:off x="9021768" y="6055168"/>
            <a:ext cx="2543908" cy="453373"/>
          </a:xfrm>
          <a:prstGeom prst="rect">
            <a:avLst/>
          </a:prstGeom>
        </p:spPr>
        <p:style>
          <a:lnRef idx="1">
            <a:schemeClr val="accent1"/>
          </a:lnRef>
          <a:fillRef idx="3">
            <a:schemeClr val="accent1"/>
          </a:fillRef>
          <a:effectRef idx="2">
            <a:schemeClr val="accent1"/>
          </a:effectRef>
          <a:fontRef idx="minor">
            <a:schemeClr val="lt1"/>
          </a:fontRef>
        </p:style>
      </p:pic>
    </p:spTree>
    <p:extLst>
      <p:ext uri="{BB962C8B-B14F-4D97-AF65-F5344CB8AC3E}">
        <p14:creationId xmlns:p14="http://schemas.microsoft.com/office/powerpoint/2010/main" val="336651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46EB0-E092-6132-942F-C7AC2CF5B38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B598F20-F6DE-373E-B9ED-7CBC2D31363B}"/>
              </a:ext>
            </a:extLst>
          </p:cNvPr>
          <p:cNvPicPr>
            <a:picLocks noChangeAspect="1"/>
          </p:cNvPicPr>
          <p:nvPr/>
        </p:nvPicPr>
        <p:blipFill>
          <a:blip r:embed="rId3" cstate="hqprint">
            <a:extLst>
              <a:ext uri="{28A0092B-C50C-407E-A947-70E740481C1C}">
                <a14:useLocalDpi xmlns:a14="http://schemas.microsoft.com/office/drawing/2010/main"/>
              </a:ext>
            </a:extLst>
          </a:blip>
          <a:srcRect r="74654" b="-379"/>
          <a:stretch/>
        </p:blipFill>
        <p:spPr>
          <a:xfrm>
            <a:off x="8712592" y="5996603"/>
            <a:ext cx="2543908" cy="453373"/>
          </a:xfrm>
          <a:prstGeom prst="rect">
            <a:avLst/>
          </a:prstGeom>
        </p:spPr>
        <p:style>
          <a:lnRef idx="1">
            <a:schemeClr val="accent1"/>
          </a:lnRef>
          <a:fillRef idx="3">
            <a:schemeClr val="accent1"/>
          </a:fillRef>
          <a:effectRef idx="2">
            <a:schemeClr val="accent1"/>
          </a:effectRef>
          <a:fontRef idx="minor">
            <a:schemeClr val="lt1"/>
          </a:fontRef>
        </p:style>
      </p:pic>
      <p:sp>
        <p:nvSpPr>
          <p:cNvPr id="8" name="Title 1">
            <a:extLst>
              <a:ext uri="{FF2B5EF4-FFF2-40B4-BE49-F238E27FC236}">
                <a16:creationId xmlns:a16="http://schemas.microsoft.com/office/drawing/2014/main" id="{B7B42F85-E7C4-118C-2C2D-ABF06D0FC1C2}"/>
              </a:ext>
            </a:extLst>
          </p:cNvPr>
          <p:cNvSpPr txBox="1">
            <a:spLocks/>
          </p:cNvSpPr>
          <p:nvPr/>
        </p:nvSpPr>
        <p:spPr>
          <a:xfrm>
            <a:off x="940666" y="553861"/>
            <a:ext cx="10104512" cy="598504"/>
          </a:xfrm>
          <a:prstGeom prst="rect">
            <a:avLst/>
          </a:prstGeom>
        </p:spPr>
        <p:txBody>
          <a:bodyPr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t>Graduation Business Process Flow</a:t>
            </a:r>
          </a:p>
        </p:txBody>
      </p:sp>
      <p:pic>
        <p:nvPicPr>
          <p:cNvPr id="9" name="Picture 8">
            <a:extLst>
              <a:ext uri="{FF2B5EF4-FFF2-40B4-BE49-F238E27FC236}">
                <a16:creationId xmlns:a16="http://schemas.microsoft.com/office/drawing/2014/main" id="{3645C95E-68B5-CF9E-E320-BC9C762A2000}"/>
              </a:ext>
            </a:extLst>
          </p:cNvPr>
          <p:cNvPicPr>
            <a:picLocks noChangeAspect="1"/>
          </p:cNvPicPr>
          <p:nvPr/>
        </p:nvPicPr>
        <p:blipFill>
          <a:blip r:embed="rId4"/>
          <a:srcRect b="15476"/>
          <a:stretch/>
        </p:blipFill>
        <p:spPr>
          <a:xfrm>
            <a:off x="729344" y="1506443"/>
            <a:ext cx="10527156" cy="4295980"/>
          </a:xfrm>
          <a:prstGeom prst="rect">
            <a:avLst/>
          </a:prstGeom>
          <a:noFill/>
        </p:spPr>
      </p:pic>
      <p:sp>
        <p:nvSpPr>
          <p:cNvPr id="10" name="Rectangle 9">
            <a:extLst>
              <a:ext uri="{FF2B5EF4-FFF2-40B4-BE49-F238E27FC236}">
                <a16:creationId xmlns:a16="http://schemas.microsoft.com/office/drawing/2014/main" id="{B58E74CF-6D6D-DD15-88B9-E3C501653A69}"/>
              </a:ext>
            </a:extLst>
          </p:cNvPr>
          <p:cNvSpPr/>
          <p:nvPr/>
        </p:nvSpPr>
        <p:spPr>
          <a:xfrm>
            <a:off x="5918662" y="2964478"/>
            <a:ext cx="1487978" cy="706581"/>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ZA"/>
          </a:p>
        </p:txBody>
      </p:sp>
    </p:spTree>
    <p:extLst>
      <p:ext uri="{BB962C8B-B14F-4D97-AF65-F5344CB8AC3E}">
        <p14:creationId xmlns:p14="http://schemas.microsoft.com/office/powerpoint/2010/main" val="355967753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F2742-A821-5E12-6AC5-2856B812E29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51C532C-7437-5BB1-6134-161F212072BD}"/>
              </a:ext>
            </a:extLst>
          </p:cNvPr>
          <p:cNvPicPr>
            <a:picLocks noChangeAspect="1"/>
          </p:cNvPicPr>
          <p:nvPr/>
        </p:nvPicPr>
        <p:blipFill>
          <a:blip r:embed="rId3" cstate="hqprint">
            <a:extLst>
              <a:ext uri="{28A0092B-C50C-407E-A947-70E740481C1C}">
                <a14:useLocalDpi xmlns:a14="http://schemas.microsoft.com/office/drawing/2010/main"/>
              </a:ext>
            </a:extLst>
          </a:blip>
          <a:srcRect r="74654" b="-379"/>
          <a:stretch/>
        </p:blipFill>
        <p:spPr>
          <a:xfrm>
            <a:off x="8712592" y="5996603"/>
            <a:ext cx="2543908" cy="453373"/>
          </a:xfrm>
          <a:prstGeom prst="rect">
            <a:avLst/>
          </a:prstGeom>
        </p:spPr>
        <p:style>
          <a:lnRef idx="1">
            <a:schemeClr val="accent1"/>
          </a:lnRef>
          <a:fillRef idx="3">
            <a:schemeClr val="accent1"/>
          </a:fillRef>
          <a:effectRef idx="2">
            <a:schemeClr val="accent1"/>
          </a:effectRef>
          <a:fontRef idx="minor">
            <a:schemeClr val="lt1"/>
          </a:fontRef>
        </p:style>
      </p:pic>
      <p:sp>
        <p:nvSpPr>
          <p:cNvPr id="8" name="Title 1">
            <a:extLst>
              <a:ext uri="{FF2B5EF4-FFF2-40B4-BE49-F238E27FC236}">
                <a16:creationId xmlns:a16="http://schemas.microsoft.com/office/drawing/2014/main" id="{9710F180-E00A-7AE7-5612-99B5FFED6538}"/>
              </a:ext>
            </a:extLst>
          </p:cNvPr>
          <p:cNvSpPr txBox="1">
            <a:spLocks/>
          </p:cNvSpPr>
          <p:nvPr/>
        </p:nvSpPr>
        <p:spPr>
          <a:xfrm>
            <a:off x="905389" y="369852"/>
            <a:ext cx="10104512" cy="598504"/>
          </a:xfrm>
          <a:prstGeom prst="rect">
            <a:avLst/>
          </a:prstGeom>
        </p:spPr>
        <p:txBody>
          <a:bodyPr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t>Graduation Business Process Flow</a:t>
            </a:r>
          </a:p>
        </p:txBody>
      </p:sp>
      <p:pic>
        <p:nvPicPr>
          <p:cNvPr id="9" name="Picture 8">
            <a:extLst>
              <a:ext uri="{FF2B5EF4-FFF2-40B4-BE49-F238E27FC236}">
                <a16:creationId xmlns:a16="http://schemas.microsoft.com/office/drawing/2014/main" id="{3EA0C544-FB26-9BB4-2364-CEF71E39C5FD}"/>
              </a:ext>
            </a:extLst>
          </p:cNvPr>
          <p:cNvPicPr>
            <a:picLocks noChangeAspect="1"/>
          </p:cNvPicPr>
          <p:nvPr/>
        </p:nvPicPr>
        <p:blipFill>
          <a:blip r:embed="rId4">
            <a:alphaModFix amt="70000"/>
          </a:blip>
          <a:srcRect l="16844" t="11894" r="21563" b="47117"/>
          <a:stretch/>
        </p:blipFill>
        <p:spPr>
          <a:xfrm>
            <a:off x="2452256" y="1345535"/>
            <a:ext cx="6483926" cy="2083465"/>
          </a:xfrm>
          <a:custGeom>
            <a:avLst/>
            <a:gdLst>
              <a:gd name="connsiteX0" fmla="*/ 0 w 6483926"/>
              <a:gd name="connsiteY0" fmla="*/ 0 h 2083465"/>
              <a:gd name="connsiteX1" fmla="*/ 394930 w 6483926"/>
              <a:gd name="connsiteY1" fmla="*/ 0 h 2083465"/>
              <a:gd name="connsiteX2" fmla="*/ 1114056 w 6483926"/>
              <a:gd name="connsiteY2" fmla="*/ 0 h 2083465"/>
              <a:gd name="connsiteX3" fmla="*/ 1573826 w 6483926"/>
              <a:gd name="connsiteY3" fmla="*/ 0 h 2083465"/>
              <a:gd name="connsiteX4" fmla="*/ 2033595 w 6483926"/>
              <a:gd name="connsiteY4" fmla="*/ 0 h 2083465"/>
              <a:gd name="connsiteX5" fmla="*/ 2752721 w 6483926"/>
              <a:gd name="connsiteY5" fmla="*/ 0 h 2083465"/>
              <a:gd name="connsiteX6" fmla="*/ 3277330 w 6483926"/>
              <a:gd name="connsiteY6" fmla="*/ 0 h 2083465"/>
              <a:gd name="connsiteX7" fmla="*/ 3672260 w 6483926"/>
              <a:gd name="connsiteY7" fmla="*/ 0 h 2083465"/>
              <a:gd name="connsiteX8" fmla="*/ 4067190 w 6483926"/>
              <a:gd name="connsiteY8" fmla="*/ 0 h 2083465"/>
              <a:gd name="connsiteX9" fmla="*/ 4591799 w 6483926"/>
              <a:gd name="connsiteY9" fmla="*/ 0 h 2083465"/>
              <a:gd name="connsiteX10" fmla="*/ 5051568 w 6483926"/>
              <a:gd name="connsiteY10" fmla="*/ 0 h 2083465"/>
              <a:gd name="connsiteX11" fmla="*/ 5446498 w 6483926"/>
              <a:gd name="connsiteY11" fmla="*/ 0 h 2083465"/>
              <a:gd name="connsiteX12" fmla="*/ 6483926 w 6483926"/>
              <a:gd name="connsiteY12" fmla="*/ 0 h 2083465"/>
              <a:gd name="connsiteX13" fmla="*/ 6483926 w 6483926"/>
              <a:gd name="connsiteY13" fmla="*/ 458362 h 2083465"/>
              <a:gd name="connsiteX14" fmla="*/ 6483926 w 6483926"/>
              <a:gd name="connsiteY14" fmla="*/ 979229 h 2083465"/>
              <a:gd name="connsiteX15" fmla="*/ 6483926 w 6483926"/>
              <a:gd name="connsiteY15" fmla="*/ 1437591 h 2083465"/>
              <a:gd name="connsiteX16" fmla="*/ 6483926 w 6483926"/>
              <a:gd name="connsiteY16" fmla="*/ 2083465 h 2083465"/>
              <a:gd name="connsiteX17" fmla="*/ 5959317 w 6483926"/>
              <a:gd name="connsiteY17" fmla="*/ 2083465 h 2083465"/>
              <a:gd name="connsiteX18" fmla="*/ 5564387 w 6483926"/>
              <a:gd name="connsiteY18" fmla="*/ 2083465 h 2083465"/>
              <a:gd name="connsiteX19" fmla="*/ 4910100 w 6483926"/>
              <a:gd name="connsiteY19" fmla="*/ 2083465 h 2083465"/>
              <a:gd name="connsiteX20" fmla="*/ 4255813 w 6483926"/>
              <a:gd name="connsiteY20" fmla="*/ 2083465 h 2083465"/>
              <a:gd name="connsiteX21" fmla="*/ 3601526 w 6483926"/>
              <a:gd name="connsiteY21" fmla="*/ 2083465 h 2083465"/>
              <a:gd name="connsiteX22" fmla="*/ 2882400 w 6483926"/>
              <a:gd name="connsiteY22" fmla="*/ 2083465 h 2083465"/>
              <a:gd name="connsiteX23" fmla="*/ 2228113 w 6483926"/>
              <a:gd name="connsiteY23" fmla="*/ 2083465 h 2083465"/>
              <a:gd name="connsiteX24" fmla="*/ 1508986 w 6483926"/>
              <a:gd name="connsiteY24" fmla="*/ 2083465 h 2083465"/>
              <a:gd name="connsiteX25" fmla="*/ 1114056 w 6483926"/>
              <a:gd name="connsiteY25" fmla="*/ 2083465 h 2083465"/>
              <a:gd name="connsiteX26" fmla="*/ 654287 w 6483926"/>
              <a:gd name="connsiteY26" fmla="*/ 2083465 h 2083465"/>
              <a:gd name="connsiteX27" fmla="*/ 0 w 6483926"/>
              <a:gd name="connsiteY27" fmla="*/ 2083465 h 2083465"/>
              <a:gd name="connsiteX28" fmla="*/ 0 w 6483926"/>
              <a:gd name="connsiteY28" fmla="*/ 1562599 h 2083465"/>
              <a:gd name="connsiteX29" fmla="*/ 0 w 6483926"/>
              <a:gd name="connsiteY29" fmla="*/ 1083402 h 2083465"/>
              <a:gd name="connsiteX30" fmla="*/ 0 w 6483926"/>
              <a:gd name="connsiteY30" fmla="*/ 625040 h 2083465"/>
              <a:gd name="connsiteX31" fmla="*/ 0 w 6483926"/>
              <a:gd name="connsiteY31" fmla="*/ 0 h 208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483926" h="2083465" extrusionOk="0">
                <a:moveTo>
                  <a:pt x="0" y="0"/>
                </a:moveTo>
                <a:cubicBezTo>
                  <a:pt x="94374" y="-44915"/>
                  <a:pt x="241346" y="34501"/>
                  <a:pt x="394930" y="0"/>
                </a:cubicBezTo>
                <a:cubicBezTo>
                  <a:pt x="548514" y="-34501"/>
                  <a:pt x="793791" y="31672"/>
                  <a:pt x="1114056" y="0"/>
                </a:cubicBezTo>
                <a:cubicBezTo>
                  <a:pt x="1434321" y="-31672"/>
                  <a:pt x="1480603" y="1179"/>
                  <a:pt x="1573826" y="0"/>
                </a:cubicBezTo>
                <a:cubicBezTo>
                  <a:pt x="1667049" y="-1179"/>
                  <a:pt x="1930688" y="4491"/>
                  <a:pt x="2033595" y="0"/>
                </a:cubicBezTo>
                <a:cubicBezTo>
                  <a:pt x="2136502" y="-4491"/>
                  <a:pt x="2541305" y="1067"/>
                  <a:pt x="2752721" y="0"/>
                </a:cubicBezTo>
                <a:cubicBezTo>
                  <a:pt x="2964137" y="-1067"/>
                  <a:pt x="3075644" y="13358"/>
                  <a:pt x="3277330" y="0"/>
                </a:cubicBezTo>
                <a:cubicBezTo>
                  <a:pt x="3479016" y="-13358"/>
                  <a:pt x="3479108" y="13999"/>
                  <a:pt x="3672260" y="0"/>
                </a:cubicBezTo>
                <a:cubicBezTo>
                  <a:pt x="3865412" y="-13999"/>
                  <a:pt x="3945567" y="11010"/>
                  <a:pt x="4067190" y="0"/>
                </a:cubicBezTo>
                <a:cubicBezTo>
                  <a:pt x="4188813" y="-11010"/>
                  <a:pt x="4407789" y="5396"/>
                  <a:pt x="4591799" y="0"/>
                </a:cubicBezTo>
                <a:cubicBezTo>
                  <a:pt x="4775809" y="-5396"/>
                  <a:pt x="4896210" y="13984"/>
                  <a:pt x="5051568" y="0"/>
                </a:cubicBezTo>
                <a:cubicBezTo>
                  <a:pt x="5206926" y="-13984"/>
                  <a:pt x="5307411" y="27608"/>
                  <a:pt x="5446498" y="0"/>
                </a:cubicBezTo>
                <a:cubicBezTo>
                  <a:pt x="5585585" y="-27608"/>
                  <a:pt x="6117297" y="51960"/>
                  <a:pt x="6483926" y="0"/>
                </a:cubicBezTo>
                <a:cubicBezTo>
                  <a:pt x="6512426" y="224844"/>
                  <a:pt x="6474936" y="296630"/>
                  <a:pt x="6483926" y="458362"/>
                </a:cubicBezTo>
                <a:cubicBezTo>
                  <a:pt x="6492916" y="620094"/>
                  <a:pt x="6466228" y="841452"/>
                  <a:pt x="6483926" y="979229"/>
                </a:cubicBezTo>
                <a:cubicBezTo>
                  <a:pt x="6501624" y="1117006"/>
                  <a:pt x="6467970" y="1263744"/>
                  <a:pt x="6483926" y="1437591"/>
                </a:cubicBezTo>
                <a:cubicBezTo>
                  <a:pt x="6499882" y="1611438"/>
                  <a:pt x="6430648" y="1792942"/>
                  <a:pt x="6483926" y="2083465"/>
                </a:cubicBezTo>
                <a:cubicBezTo>
                  <a:pt x="6316538" y="2108646"/>
                  <a:pt x="6155858" y="2050093"/>
                  <a:pt x="5959317" y="2083465"/>
                </a:cubicBezTo>
                <a:cubicBezTo>
                  <a:pt x="5762776" y="2116837"/>
                  <a:pt x="5689348" y="2069991"/>
                  <a:pt x="5564387" y="2083465"/>
                </a:cubicBezTo>
                <a:cubicBezTo>
                  <a:pt x="5439426" y="2096939"/>
                  <a:pt x="5095249" y="2026627"/>
                  <a:pt x="4910100" y="2083465"/>
                </a:cubicBezTo>
                <a:cubicBezTo>
                  <a:pt x="4724951" y="2140303"/>
                  <a:pt x="4524609" y="2058047"/>
                  <a:pt x="4255813" y="2083465"/>
                </a:cubicBezTo>
                <a:cubicBezTo>
                  <a:pt x="3987017" y="2108883"/>
                  <a:pt x="3742604" y="2009548"/>
                  <a:pt x="3601526" y="2083465"/>
                </a:cubicBezTo>
                <a:cubicBezTo>
                  <a:pt x="3460448" y="2157382"/>
                  <a:pt x="3028004" y="2026891"/>
                  <a:pt x="2882400" y="2083465"/>
                </a:cubicBezTo>
                <a:cubicBezTo>
                  <a:pt x="2736796" y="2140039"/>
                  <a:pt x="2461966" y="2053275"/>
                  <a:pt x="2228113" y="2083465"/>
                </a:cubicBezTo>
                <a:cubicBezTo>
                  <a:pt x="1994260" y="2113655"/>
                  <a:pt x="1666859" y="2052981"/>
                  <a:pt x="1508986" y="2083465"/>
                </a:cubicBezTo>
                <a:cubicBezTo>
                  <a:pt x="1351113" y="2113949"/>
                  <a:pt x="1213618" y="2075947"/>
                  <a:pt x="1114056" y="2083465"/>
                </a:cubicBezTo>
                <a:cubicBezTo>
                  <a:pt x="1014494" y="2090983"/>
                  <a:pt x="764802" y="2077194"/>
                  <a:pt x="654287" y="2083465"/>
                </a:cubicBezTo>
                <a:cubicBezTo>
                  <a:pt x="543772" y="2089736"/>
                  <a:pt x="153523" y="2009311"/>
                  <a:pt x="0" y="2083465"/>
                </a:cubicBezTo>
                <a:cubicBezTo>
                  <a:pt x="-10059" y="1898865"/>
                  <a:pt x="24880" y="1760121"/>
                  <a:pt x="0" y="1562599"/>
                </a:cubicBezTo>
                <a:cubicBezTo>
                  <a:pt x="-24880" y="1365077"/>
                  <a:pt x="33201" y="1204729"/>
                  <a:pt x="0" y="1083402"/>
                </a:cubicBezTo>
                <a:cubicBezTo>
                  <a:pt x="-33201" y="962075"/>
                  <a:pt x="24114" y="717057"/>
                  <a:pt x="0" y="625040"/>
                </a:cubicBezTo>
                <a:cubicBezTo>
                  <a:pt x="-24114" y="533023"/>
                  <a:pt x="15186" y="135320"/>
                  <a:pt x="0" y="0"/>
                </a:cubicBezTo>
                <a:close/>
              </a:path>
            </a:pathLst>
          </a:custGeom>
          <a:noFill/>
          <a:ln>
            <a:solidFill>
              <a:schemeClr val="tx1"/>
            </a:solidFill>
            <a:extLst>
              <a:ext uri="{C807C97D-BFC1-408E-A445-0C87EB9F89A2}">
                <ask:lineSketchStyleProps xmlns:ask="http://schemas.microsoft.com/office/drawing/2018/sketchyshapes" sd="3544253337">
                  <a:prstGeom prst="rect">
                    <a:avLst/>
                  </a:prstGeom>
                  <ask:type>
                    <ask:lineSketchScribble/>
                  </ask:type>
                </ask:lineSketchStyleProps>
              </a:ext>
            </a:extLst>
          </a:ln>
        </p:spPr>
      </p:pic>
      <p:sp>
        <p:nvSpPr>
          <p:cNvPr id="4" name="Rectangle 3">
            <a:extLst>
              <a:ext uri="{FF2B5EF4-FFF2-40B4-BE49-F238E27FC236}">
                <a16:creationId xmlns:a16="http://schemas.microsoft.com/office/drawing/2014/main" id="{B5C0991F-90FD-A209-7545-2975D215743A}"/>
              </a:ext>
            </a:extLst>
          </p:cNvPr>
          <p:cNvSpPr/>
          <p:nvPr/>
        </p:nvSpPr>
        <p:spPr>
          <a:xfrm>
            <a:off x="2379150" y="3890356"/>
            <a:ext cx="6090972" cy="1622109"/>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ZA"/>
          </a:p>
        </p:txBody>
      </p:sp>
      <p:cxnSp>
        <p:nvCxnSpPr>
          <p:cNvPr id="6" name="Straight Connector 5">
            <a:extLst>
              <a:ext uri="{FF2B5EF4-FFF2-40B4-BE49-F238E27FC236}">
                <a16:creationId xmlns:a16="http://schemas.microsoft.com/office/drawing/2014/main" id="{B8513D41-0267-5E5E-14A8-FCFF57CA6B1A}"/>
              </a:ext>
            </a:extLst>
          </p:cNvPr>
          <p:cNvCxnSpPr>
            <a:cxnSpLocks/>
          </p:cNvCxnSpPr>
          <p:nvPr/>
        </p:nvCxnSpPr>
        <p:spPr>
          <a:xfrm flipH="1">
            <a:off x="2379150" y="3011109"/>
            <a:ext cx="3481323" cy="879247"/>
          </a:xfrm>
          <a:prstGeom prst="line">
            <a:avLst/>
          </a:prstGeom>
          <a:ln>
            <a:prstDash val="dash"/>
          </a:ln>
        </p:spPr>
        <p:style>
          <a:lnRef idx="1">
            <a:schemeClr val="accent6"/>
          </a:lnRef>
          <a:fillRef idx="0">
            <a:schemeClr val="accent6"/>
          </a:fillRef>
          <a:effectRef idx="0">
            <a:schemeClr val="accent6"/>
          </a:effectRef>
          <a:fontRef idx="minor">
            <a:schemeClr val="tx1"/>
          </a:fontRef>
        </p:style>
      </p:cxnSp>
      <p:cxnSp>
        <p:nvCxnSpPr>
          <p:cNvPr id="7" name="Straight Connector 6">
            <a:extLst>
              <a:ext uri="{FF2B5EF4-FFF2-40B4-BE49-F238E27FC236}">
                <a16:creationId xmlns:a16="http://schemas.microsoft.com/office/drawing/2014/main" id="{A8F5250B-B406-DE71-9668-D801B3B88A5E}"/>
              </a:ext>
            </a:extLst>
          </p:cNvPr>
          <p:cNvCxnSpPr>
            <a:cxnSpLocks/>
          </p:cNvCxnSpPr>
          <p:nvPr/>
        </p:nvCxnSpPr>
        <p:spPr>
          <a:xfrm>
            <a:off x="7406640" y="3011109"/>
            <a:ext cx="1063482" cy="879247"/>
          </a:xfrm>
          <a:prstGeom prst="line">
            <a:avLst/>
          </a:prstGeom>
          <a:ln>
            <a:prstDash val="dash"/>
          </a:ln>
        </p:spPr>
        <p:style>
          <a:lnRef idx="1">
            <a:schemeClr val="accent6"/>
          </a:lnRef>
          <a:fillRef idx="0">
            <a:schemeClr val="accent6"/>
          </a:fillRef>
          <a:effectRef idx="0">
            <a:schemeClr val="accent6"/>
          </a:effectRef>
          <a:fontRef idx="minor">
            <a:schemeClr val="tx1"/>
          </a:fontRef>
        </p:style>
      </p:cxnSp>
      <p:sp>
        <p:nvSpPr>
          <p:cNvPr id="14" name="Rectangle 13">
            <a:extLst>
              <a:ext uri="{FF2B5EF4-FFF2-40B4-BE49-F238E27FC236}">
                <a16:creationId xmlns:a16="http://schemas.microsoft.com/office/drawing/2014/main" id="{7206E35E-F03F-C1B3-D4DA-643F4EBA80A8}"/>
              </a:ext>
            </a:extLst>
          </p:cNvPr>
          <p:cNvSpPr/>
          <p:nvPr/>
        </p:nvSpPr>
        <p:spPr>
          <a:xfrm>
            <a:off x="5918662" y="2304528"/>
            <a:ext cx="1487978" cy="706581"/>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ZA"/>
          </a:p>
        </p:txBody>
      </p:sp>
      <p:sp>
        <p:nvSpPr>
          <p:cNvPr id="20" name="Arrow: Up 19">
            <a:extLst>
              <a:ext uri="{FF2B5EF4-FFF2-40B4-BE49-F238E27FC236}">
                <a16:creationId xmlns:a16="http://schemas.microsoft.com/office/drawing/2014/main" id="{F71F014F-A9AA-0022-2F38-C822DDDBEC2F}"/>
              </a:ext>
            </a:extLst>
          </p:cNvPr>
          <p:cNvSpPr/>
          <p:nvPr/>
        </p:nvSpPr>
        <p:spPr>
          <a:xfrm>
            <a:off x="3042458" y="5694218"/>
            <a:ext cx="581891" cy="793930"/>
          </a:xfrm>
          <a:prstGeom prst="up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Arrow: Up 20">
            <a:extLst>
              <a:ext uri="{FF2B5EF4-FFF2-40B4-BE49-F238E27FC236}">
                <a16:creationId xmlns:a16="http://schemas.microsoft.com/office/drawing/2014/main" id="{52036DB2-52C0-AF25-D5F2-31D18E5D1DCA}"/>
              </a:ext>
            </a:extLst>
          </p:cNvPr>
          <p:cNvSpPr/>
          <p:nvPr/>
        </p:nvSpPr>
        <p:spPr>
          <a:xfrm>
            <a:off x="5015346" y="5694218"/>
            <a:ext cx="581891" cy="793930"/>
          </a:xfrm>
          <a:prstGeom prst="up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Arrow: Up 21">
            <a:extLst>
              <a:ext uri="{FF2B5EF4-FFF2-40B4-BE49-F238E27FC236}">
                <a16:creationId xmlns:a16="http://schemas.microsoft.com/office/drawing/2014/main" id="{5AC603B9-692F-F765-5258-812730AF2365}"/>
              </a:ext>
            </a:extLst>
          </p:cNvPr>
          <p:cNvSpPr/>
          <p:nvPr/>
        </p:nvSpPr>
        <p:spPr>
          <a:xfrm>
            <a:off x="7226531" y="5725423"/>
            <a:ext cx="581891" cy="793930"/>
          </a:xfrm>
          <a:prstGeom prst="up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Rectangle 22">
            <a:extLst>
              <a:ext uri="{FF2B5EF4-FFF2-40B4-BE49-F238E27FC236}">
                <a16:creationId xmlns:a16="http://schemas.microsoft.com/office/drawing/2014/main" id="{C84F8981-02FC-BED1-470E-3B32B4900B16}"/>
              </a:ext>
            </a:extLst>
          </p:cNvPr>
          <p:cNvSpPr/>
          <p:nvPr/>
        </p:nvSpPr>
        <p:spPr>
          <a:xfrm>
            <a:off x="2706701" y="4159040"/>
            <a:ext cx="1413110" cy="10368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Enter CV &amp; merit information</a:t>
            </a:r>
          </a:p>
          <a:p>
            <a:pPr algn="ctr"/>
            <a:r>
              <a:rPr lang="en-US"/>
              <a:t>SACADT-1</a:t>
            </a:r>
            <a:endParaRPr lang="en-ZA"/>
          </a:p>
        </p:txBody>
      </p:sp>
      <p:sp>
        <p:nvSpPr>
          <p:cNvPr id="24" name="Rectangle 23">
            <a:extLst>
              <a:ext uri="{FF2B5EF4-FFF2-40B4-BE49-F238E27FC236}">
                <a16:creationId xmlns:a16="http://schemas.microsoft.com/office/drawing/2014/main" id="{2F3E2301-9014-BE0B-BEE9-73A71D863AB3}"/>
              </a:ext>
            </a:extLst>
          </p:cNvPr>
          <p:cNvSpPr/>
          <p:nvPr/>
        </p:nvSpPr>
        <p:spPr>
          <a:xfrm>
            <a:off x="4718081" y="4159040"/>
            <a:ext cx="1413110" cy="10368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Create Ceremony Program</a:t>
            </a:r>
            <a:endParaRPr lang="en-ZA"/>
          </a:p>
        </p:txBody>
      </p:sp>
      <p:sp>
        <p:nvSpPr>
          <p:cNvPr id="25" name="Rectangle 24">
            <a:extLst>
              <a:ext uri="{FF2B5EF4-FFF2-40B4-BE49-F238E27FC236}">
                <a16:creationId xmlns:a16="http://schemas.microsoft.com/office/drawing/2014/main" id="{ECB616AC-7867-3DEC-7E68-3B899E805ED5}"/>
              </a:ext>
            </a:extLst>
          </p:cNvPr>
          <p:cNvSpPr/>
          <p:nvPr/>
        </p:nvSpPr>
        <p:spPr>
          <a:xfrm>
            <a:off x="6810921" y="4162744"/>
            <a:ext cx="1413110" cy="10368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Print Academic Transcript</a:t>
            </a:r>
            <a:endParaRPr lang="en-ZA"/>
          </a:p>
        </p:txBody>
      </p:sp>
    </p:spTree>
    <p:extLst>
      <p:ext uri="{BB962C8B-B14F-4D97-AF65-F5344CB8AC3E}">
        <p14:creationId xmlns:p14="http://schemas.microsoft.com/office/powerpoint/2010/main" val="417159457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14" grpId="0" animBg="1"/>
      <p:bldP spid="20" grpId="0" animBg="1"/>
      <p:bldP spid="21" grpId="0" animBg="1"/>
      <p:bldP spid="22" grpId="0" animBg="1"/>
      <p:bldP spid="23" grpId="0" animBg="1"/>
      <p:bldP spid="24" grpId="0" animBg="1"/>
      <p:bldP spid="2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BA081-AAD0-292C-5955-FCC65E4B8D8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4C437B5-CCDC-2FC3-2A06-33FE63007B19}"/>
              </a:ext>
            </a:extLst>
          </p:cNvPr>
          <p:cNvPicPr>
            <a:picLocks noChangeAspect="1"/>
          </p:cNvPicPr>
          <p:nvPr/>
        </p:nvPicPr>
        <p:blipFill>
          <a:blip r:embed="rId3" cstate="hqprint">
            <a:extLst>
              <a:ext uri="{28A0092B-C50C-407E-A947-70E740481C1C}">
                <a14:useLocalDpi xmlns:a14="http://schemas.microsoft.com/office/drawing/2010/main"/>
              </a:ext>
            </a:extLst>
          </a:blip>
          <a:srcRect r="74654" b="-379"/>
          <a:stretch/>
        </p:blipFill>
        <p:spPr>
          <a:xfrm>
            <a:off x="8712592" y="5996603"/>
            <a:ext cx="2543908" cy="453373"/>
          </a:xfrm>
          <a:prstGeom prst="rect">
            <a:avLst/>
          </a:prstGeom>
        </p:spPr>
        <p:style>
          <a:lnRef idx="1">
            <a:schemeClr val="accent1"/>
          </a:lnRef>
          <a:fillRef idx="3">
            <a:schemeClr val="accent1"/>
          </a:fillRef>
          <a:effectRef idx="2">
            <a:schemeClr val="accent1"/>
          </a:effectRef>
          <a:fontRef idx="minor">
            <a:schemeClr val="lt1"/>
          </a:fontRef>
        </p:style>
      </p:pic>
      <p:sp>
        <p:nvSpPr>
          <p:cNvPr id="8" name="Title 1">
            <a:extLst>
              <a:ext uri="{FF2B5EF4-FFF2-40B4-BE49-F238E27FC236}">
                <a16:creationId xmlns:a16="http://schemas.microsoft.com/office/drawing/2014/main" id="{BA6F6DBA-BFA0-A65C-EA21-7CA6BD3D9E92}"/>
              </a:ext>
            </a:extLst>
          </p:cNvPr>
          <p:cNvSpPr txBox="1">
            <a:spLocks/>
          </p:cNvSpPr>
          <p:nvPr/>
        </p:nvSpPr>
        <p:spPr>
          <a:xfrm>
            <a:off x="905389" y="369852"/>
            <a:ext cx="10104512" cy="598504"/>
          </a:xfrm>
          <a:prstGeom prst="rect">
            <a:avLst/>
          </a:prstGeom>
        </p:spPr>
        <p:txBody>
          <a:bodyPr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t>Setup CV / Laudation Information</a:t>
            </a:r>
          </a:p>
        </p:txBody>
      </p:sp>
      <p:pic>
        <p:nvPicPr>
          <p:cNvPr id="10" name="Picture 9" descr="A screenshot of a computer&#10;&#10;Description automatically generated">
            <a:extLst>
              <a:ext uri="{FF2B5EF4-FFF2-40B4-BE49-F238E27FC236}">
                <a16:creationId xmlns:a16="http://schemas.microsoft.com/office/drawing/2014/main" id="{CFAA201C-E0AC-1F6D-5268-E333C8FDF17A}"/>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b="27941"/>
          <a:stretch>
            <a:fillRect/>
          </a:stretch>
        </p:blipFill>
        <p:spPr bwMode="auto">
          <a:xfrm>
            <a:off x="934239" y="4864738"/>
            <a:ext cx="7399118" cy="992387"/>
          </a:xfrm>
          <a:prstGeom prst="rect">
            <a:avLst/>
          </a:prstGeom>
          <a:noFill/>
          <a:ln>
            <a:noFill/>
          </a:ln>
        </p:spPr>
      </p:pic>
      <p:pic>
        <p:nvPicPr>
          <p:cNvPr id="11" name="Picture 10" descr="A screenshot of a computer&#10;&#10;Description automatically generated">
            <a:extLst>
              <a:ext uri="{FF2B5EF4-FFF2-40B4-BE49-F238E27FC236}">
                <a16:creationId xmlns:a16="http://schemas.microsoft.com/office/drawing/2014/main" id="{1369EEBE-7AB3-6990-2AB8-3414D8ECB38B}"/>
              </a:ext>
            </a:extLst>
          </p:cNvPr>
          <p:cNvPicPr>
            <a:picLocks noChangeAspect="1"/>
          </p:cNvPicPr>
          <p:nvPr/>
        </p:nvPicPr>
        <p:blipFill>
          <a:blip r:embed="rId6"/>
          <a:stretch>
            <a:fillRect/>
          </a:stretch>
        </p:blipFill>
        <p:spPr>
          <a:xfrm>
            <a:off x="934239" y="1234329"/>
            <a:ext cx="7271851" cy="1377190"/>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9101F77A-BFCB-7489-5D7A-EE424EF96F81}"/>
              </a:ext>
            </a:extLst>
          </p:cNvPr>
          <p:cNvPicPr>
            <a:picLocks noChangeAspect="1"/>
          </p:cNvPicPr>
          <p:nvPr/>
        </p:nvPicPr>
        <p:blipFill>
          <a:blip r:embed="rId7"/>
          <a:stretch>
            <a:fillRect/>
          </a:stretch>
        </p:blipFill>
        <p:spPr>
          <a:xfrm>
            <a:off x="963447" y="2983656"/>
            <a:ext cx="7286818" cy="1207742"/>
          </a:xfrm>
          <a:prstGeom prst="rect">
            <a:avLst/>
          </a:prstGeom>
        </p:spPr>
      </p:pic>
      <p:sp>
        <p:nvSpPr>
          <p:cNvPr id="18" name="TextBox 17">
            <a:extLst>
              <a:ext uri="{FF2B5EF4-FFF2-40B4-BE49-F238E27FC236}">
                <a16:creationId xmlns:a16="http://schemas.microsoft.com/office/drawing/2014/main" id="{42A9936E-21C4-F668-4410-2F398BE9EC1C}"/>
              </a:ext>
            </a:extLst>
          </p:cNvPr>
          <p:cNvSpPr txBox="1"/>
          <p:nvPr/>
        </p:nvSpPr>
        <p:spPr>
          <a:xfrm>
            <a:off x="8963890" y="1600312"/>
            <a:ext cx="2734887"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t>Utilize Textual data types to identify CV information SCODE3-8</a:t>
            </a:r>
            <a:endParaRPr lang="en-ZA"/>
          </a:p>
        </p:txBody>
      </p:sp>
      <p:sp>
        <p:nvSpPr>
          <p:cNvPr id="19" name="TextBox 18">
            <a:extLst>
              <a:ext uri="{FF2B5EF4-FFF2-40B4-BE49-F238E27FC236}">
                <a16:creationId xmlns:a16="http://schemas.microsoft.com/office/drawing/2014/main" id="{CBABC6D7-FEEF-DBBE-2E4E-F2F34132535D}"/>
              </a:ext>
            </a:extLst>
          </p:cNvPr>
          <p:cNvSpPr txBox="1"/>
          <p:nvPr/>
        </p:nvSpPr>
        <p:spPr>
          <a:xfrm>
            <a:off x="8963891" y="3264361"/>
            <a:ext cx="2734887"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t>Link to new SOD to CV/Laudation Textual data – SMNT-12</a:t>
            </a:r>
            <a:endParaRPr lang="en-ZA"/>
          </a:p>
        </p:txBody>
      </p:sp>
      <p:sp>
        <p:nvSpPr>
          <p:cNvPr id="23" name="TextBox 22">
            <a:extLst>
              <a:ext uri="{FF2B5EF4-FFF2-40B4-BE49-F238E27FC236}">
                <a16:creationId xmlns:a16="http://schemas.microsoft.com/office/drawing/2014/main" id="{18EE6FDF-0658-B245-4055-7F0BE432DE63}"/>
              </a:ext>
            </a:extLst>
          </p:cNvPr>
          <p:cNvSpPr txBox="1"/>
          <p:nvPr/>
        </p:nvSpPr>
        <p:spPr>
          <a:xfrm>
            <a:off x="8963891" y="5037765"/>
            <a:ext cx="2734887"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t>Capture graduate CV Textual data – SACADT-1</a:t>
            </a:r>
            <a:endParaRPr lang="en-ZA"/>
          </a:p>
        </p:txBody>
      </p:sp>
    </p:spTree>
    <p:extLst>
      <p:ext uri="{BB962C8B-B14F-4D97-AF65-F5344CB8AC3E}">
        <p14:creationId xmlns:p14="http://schemas.microsoft.com/office/powerpoint/2010/main" val="25684404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 presetClass="entr" presetSubtype="2"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cBhvr additive="base">
                                        <p:cTn id="9" dur="500" fill="hold"/>
                                        <p:tgtEl>
                                          <p:spTgt spid="18"/>
                                        </p:tgtEl>
                                        <p:attrNameLst>
                                          <p:attrName>ppt_x</p:attrName>
                                        </p:attrNameLst>
                                      </p:cBhvr>
                                      <p:tavLst>
                                        <p:tav tm="0">
                                          <p:val>
                                            <p:strVal val="1+#ppt_w/2"/>
                                          </p:val>
                                        </p:tav>
                                        <p:tav tm="100000">
                                          <p:val>
                                            <p:strVal val="#ppt_x"/>
                                          </p:val>
                                        </p:tav>
                                      </p:tavLst>
                                    </p:anim>
                                    <p:anim calcmode="lin" valueType="num">
                                      <p:cBhvr additive="base">
                                        <p:cTn id="10" dur="500" fill="hold"/>
                                        <p:tgtEl>
                                          <p:spTgt spid="18"/>
                                        </p:tgtEl>
                                        <p:attrNameLst>
                                          <p:attrName>ppt_y</p:attrName>
                                        </p:attrNameLst>
                                      </p:cBhvr>
                                      <p:tavLst>
                                        <p:tav tm="0">
                                          <p:val>
                                            <p:strVal val="#ppt_y"/>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1+#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1+#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B6CF0-1F43-90FD-44F0-1798C319654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398B3BD-4B15-95AF-0688-99E693148062}"/>
              </a:ext>
            </a:extLst>
          </p:cNvPr>
          <p:cNvPicPr>
            <a:picLocks noChangeAspect="1"/>
          </p:cNvPicPr>
          <p:nvPr/>
        </p:nvPicPr>
        <p:blipFill>
          <a:blip r:embed="rId3" cstate="hqprint">
            <a:extLst>
              <a:ext uri="{28A0092B-C50C-407E-A947-70E740481C1C}">
                <a14:useLocalDpi xmlns:a14="http://schemas.microsoft.com/office/drawing/2010/main"/>
              </a:ext>
            </a:extLst>
          </a:blip>
          <a:srcRect r="74654" b="-379"/>
          <a:stretch/>
        </p:blipFill>
        <p:spPr>
          <a:xfrm>
            <a:off x="9116422" y="6034775"/>
            <a:ext cx="2543908" cy="453373"/>
          </a:xfrm>
          <a:prstGeom prst="rect">
            <a:avLst/>
          </a:prstGeom>
        </p:spPr>
        <p:style>
          <a:lnRef idx="1">
            <a:schemeClr val="accent1"/>
          </a:lnRef>
          <a:fillRef idx="3">
            <a:schemeClr val="accent1"/>
          </a:fillRef>
          <a:effectRef idx="2">
            <a:schemeClr val="accent1"/>
          </a:effectRef>
          <a:fontRef idx="minor">
            <a:schemeClr val="lt1"/>
          </a:fontRef>
        </p:style>
      </p:pic>
      <p:sp>
        <p:nvSpPr>
          <p:cNvPr id="8" name="Title 1">
            <a:extLst>
              <a:ext uri="{FF2B5EF4-FFF2-40B4-BE49-F238E27FC236}">
                <a16:creationId xmlns:a16="http://schemas.microsoft.com/office/drawing/2014/main" id="{233E893D-1FA1-3E33-8C58-CBF9A149C7DE}"/>
              </a:ext>
            </a:extLst>
          </p:cNvPr>
          <p:cNvSpPr txBox="1">
            <a:spLocks/>
          </p:cNvSpPr>
          <p:nvPr/>
        </p:nvSpPr>
        <p:spPr>
          <a:xfrm>
            <a:off x="905389" y="369852"/>
            <a:ext cx="10104512" cy="598504"/>
          </a:xfrm>
          <a:prstGeom prst="rect">
            <a:avLst/>
          </a:prstGeom>
        </p:spPr>
        <p:txBody>
          <a:bodyPr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t>Setup Merit Reward Information</a:t>
            </a:r>
          </a:p>
        </p:txBody>
      </p:sp>
      <p:sp>
        <p:nvSpPr>
          <p:cNvPr id="18" name="TextBox 17">
            <a:extLst>
              <a:ext uri="{FF2B5EF4-FFF2-40B4-BE49-F238E27FC236}">
                <a16:creationId xmlns:a16="http://schemas.microsoft.com/office/drawing/2014/main" id="{FACC3C08-C554-533C-A60E-845907ADDC8A}"/>
              </a:ext>
            </a:extLst>
          </p:cNvPr>
          <p:cNvSpPr txBox="1"/>
          <p:nvPr/>
        </p:nvSpPr>
        <p:spPr>
          <a:xfrm>
            <a:off x="905390" y="1201380"/>
            <a:ext cx="970997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t>Identify which merit rewards you want printed on the Graduation Program</a:t>
            </a:r>
            <a:endParaRPr lang="en-ZA"/>
          </a:p>
        </p:txBody>
      </p:sp>
      <p:sp>
        <p:nvSpPr>
          <p:cNvPr id="19" name="TextBox 18">
            <a:extLst>
              <a:ext uri="{FF2B5EF4-FFF2-40B4-BE49-F238E27FC236}">
                <a16:creationId xmlns:a16="http://schemas.microsoft.com/office/drawing/2014/main" id="{2CF82E57-DC45-AA97-8CC2-4D8F10BD13AF}"/>
              </a:ext>
            </a:extLst>
          </p:cNvPr>
          <p:cNvSpPr txBox="1"/>
          <p:nvPr/>
        </p:nvSpPr>
        <p:spPr>
          <a:xfrm>
            <a:off x="905389" y="3616557"/>
            <a:ext cx="821103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t>Link the graduate to the merit reward</a:t>
            </a:r>
            <a:endParaRPr lang="en-ZA"/>
          </a:p>
        </p:txBody>
      </p:sp>
      <p:pic>
        <p:nvPicPr>
          <p:cNvPr id="2" name="Picture 1" descr="A screenshot of a computer&#10;&#10;Description automatically generated">
            <a:extLst>
              <a:ext uri="{FF2B5EF4-FFF2-40B4-BE49-F238E27FC236}">
                <a16:creationId xmlns:a16="http://schemas.microsoft.com/office/drawing/2014/main" id="{1292BDFC-ACCC-38E5-7445-00549294CC79}"/>
              </a:ext>
            </a:extLst>
          </p:cNvPr>
          <p:cNvPicPr>
            <a:picLocks noChangeAspect="1"/>
          </p:cNvPicPr>
          <p:nvPr/>
        </p:nvPicPr>
        <p:blipFill>
          <a:blip r:embed="rId4"/>
          <a:stretch>
            <a:fillRect/>
          </a:stretch>
        </p:blipFill>
        <p:spPr>
          <a:xfrm>
            <a:off x="905389" y="1813098"/>
            <a:ext cx="9709971" cy="1460448"/>
          </a:xfrm>
          <a:prstGeom prst="rect">
            <a:avLst/>
          </a:prstGeom>
        </p:spPr>
      </p:pic>
      <p:pic>
        <p:nvPicPr>
          <p:cNvPr id="4" name="Picture 3">
            <a:extLst>
              <a:ext uri="{FF2B5EF4-FFF2-40B4-BE49-F238E27FC236}">
                <a16:creationId xmlns:a16="http://schemas.microsoft.com/office/drawing/2014/main" id="{E5DB5C83-3637-6E60-4EAF-BF84A6B24F3B}"/>
              </a:ext>
            </a:extLst>
          </p:cNvPr>
          <p:cNvPicPr>
            <a:picLocks noChangeAspect="1"/>
          </p:cNvPicPr>
          <p:nvPr/>
        </p:nvPicPr>
        <p:blipFill>
          <a:blip r:embed="rId5"/>
          <a:stretch>
            <a:fillRect/>
          </a:stretch>
        </p:blipFill>
        <p:spPr>
          <a:xfrm>
            <a:off x="905389" y="4236882"/>
            <a:ext cx="8211033" cy="2340364"/>
          </a:xfrm>
          <a:prstGeom prst="rect">
            <a:avLst/>
          </a:prstGeom>
          <a:ln>
            <a:solidFill>
              <a:schemeClr val="tx1"/>
            </a:solidFill>
          </a:ln>
        </p:spPr>
      </p:pic>
    </p:spTree>
    <p:extLst>
      <p:ext uri="{BB962C8B-B14F-4D97-AF65-F5344CB8AC3E}">
        <p14:creationId xmlns:p14="http://schemas.microsoft.com/office/powerpoint/2010/main" val="403036059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0-#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0-#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39562-CAAD-AD1E-186F-C852147698B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BC1691C5-AA5B-20C2-51D9-2A4C3696F11C}"/>
              </a:ext>
            </a:extLst>
          </p:cNvPr>
          <p:cNvSpPr txBox="1">
            <a:spLocks/>
          </p:cNvSpPr>
          <p:nvPr/>
        </p:nvSpPr>
        <p:spPr>
          <a:xfrm>
            <a:off x="905389" y="369852"/>
            <a:ext cx="10104512" cy="598504"/>
          </a:xfrm>
          <a:prstGeom prst="rect">
            <a:avLst/>
          </a:prstGeom>
        </p:spPr>
        <p:txBody>
          <a:bodyPr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t>Generate PDF Graduation Program</a:t>
            </a:r>
          </a:p>
        </p:txBody>
      </p:sp>
      <p:pic>
        <p:nvPicPr>
          <p:cNvPr id="5" name="Picture 4">
            <a:extLst>
              <a:ext uri="{FF2B5EF4-FFF2-40B4-BE49-F238E27FC236}">
                <a16:creationId xmlns:a16="http://schemas.microsoft.com/office/drawing/2014/main" id="{C788A560-9C87-8B9B-5AB1-0198D6E81C25}"/>
              </a:ext>
            </a:extLst>
          </p:cNvPr>
          <p:cNvPicPr>
            <a:picLocks noChangeAspect="1"/>
          </p:cNvPicPr>
          <p:nvPr/>
        </p:nvPicPr>
        <p:blipFill>
          <a:blip r:embed="rId3"/>
          <a:stretch>
            <a:fillRect/>
          </a:stretch>
        </p:blipFill>
        <p:spPr>
          <a:xfrm>
            <a:off x="1366843" y="1007773"/>
            <a:ext cx="3778735" cy="5412013"/>
          </a:xfrm>
          <a:prstGeom prst="rect">
            <a:avLst/>
          </a:prstGeom>
          <a:ln>
            <a:solidFill>
              <a:schemeClr val="bg1">
                <a:lumMod val="65000"/>
              </a:schemeClr>
            </a:solidFill>
          </a:ln>
        </p:spPr>
      </p:pic>
      <p:pic>
        <p:nvPicPr>
          <p:cNvPr id="10" name="Picture 9">
            <a:extLst>
              <a:ext uri="{FF2B5EF4-FFF2-40B4-BE49-F238E27FC236}">
                <a16:creationId xmlns:a16="http://schemas.microsoft.com/office/drawing/2014/main" id="{06E6FFC2-8567-60ED-799B-6E0C4339FE51}"/>
              </a:ext>
            </a:extLst>
          </p:cNvPr>
          <p:cNvPicPr>
            <a:picLocks noChangeAspect="1"/>
          </p:cNvPicPr>
          <p:nvPr/>
        </p:nvPicPr>
        <p:blipFill>
          <a:blip r:embed="rId4"/>
          <a:stretch>
            <a:fillRect/>
          </a:stretch>
        </p:blipFill>
        <p:spPr>
          <a:xfrm>
            <a:off x="6518771" y="1007773"/>
            <a:ext cx="3721863" cy="5412013"/>
          </a:xfrm>
          <a:prstGeom prst="rect">
            <a:avLst/>
          </a:prstGeom>
          <a:ln>
            <a:solidFill>
              <a:schemeClr val="bg1">
                <a:lumMod val="65000"/>
              </a:schemeClr>
            </a:solidFill>
          </a:ln>
        </p:spPr>
      </p:pic>
      <mc:AlternateContent xmlns:mc="http://schemas.openxmlformats.org/markup-compatibility/2006">
        <mc:Choice xmlns:p14="http://schemas.microsoft.com/office/powerpoint/2010/main" Requires="p14">
          <p:contentPart p14:bwMode="auto" r:id="rId5">
            <p14:nvContentPartPr>
              <p14:cNvPr id="11" name="Ink 10">
                <a:extLst>
                  <a:ext uri="{FF2B5EF4-FFF2-40B4-BE49-F238E27FC236}">
                    <a16:creationId xmlns:a16="http://schemas.microsoft.com/office/drawing/2014/main" id="{D741A6E7-7BD3-78FB-6384-45C21FABC75A}"/>
                  </a:ext>
                </a:extLst>
              </p14:cNvPr>
              <p14:cNvContentPartPr/>
              <p14:nvPr/>
            </p14:nvContentPartPr>
            <p14:xfrm>
              <a:off x="2035372" y="2203287"/>
              <a:ext cx="1060351" cy="45719"/>
            </p14:xfrm>
          </p:contentPart>
        </mc:Choice>
        <mc:Fallback>
          <p:pic>
            <p:nvPicPr>
              <p:cNvPr id="11" name="Ink 10">
                <a:extLst>
                  <a:ext uri="{FF2B5EF4-FFF2-40B4-BE49-F238E27FC236}">
                    <a16:creationId xmlns:a16="http://schemas.microsoft.com/office/drawing/2014/main" id="{D741A6E7-7BD3-78FB-6384-45C21FABC75A}"/>
                  </a:ext>
                </a:extLst>
              </p:cNvPr>
              <p:cNvPicPr/>
              <p:nvPr/>
            </p:nvPicPr>
            <p:blipFill>
              <a:blip r:embed="rId6"/>
              <a:stretch>
                <a:fillRect/>
              </a:stretch>
            </p:blipFill>
            <p:spPr>
              <a:xfrm>
                <a:off x="1981383" y="2096133"/>
                <a:ext cx="1167970" cy="259670"/>
              </a:xfrm>
              <a:prstGeom prst="rect">
                <a:avLst/>
              </a:prstGeom>
            </p:spPr>
          </p:pic>
        </mc:Fallback>
      </mc:AlternateContent>
      <p:pic>
        <p:nvPicPr>
          <p:cNvPr id="3" name="Picture 2">
            <a:extLst>
              <a:ext uri="{FF2B5EF4-FFF2-40B4-BE49-F238E27FC236}">
                <a16:creationId xmlns:a16="http://schemas.microsoft.com/office/drawing/2014/main" id="{8D6FA639-F051-8B15-89DD-CA72A38108F8}"/>
              </a:ext>
            </a:extLst>
          </p:cNvPr>
          <p:cNvPicPr>
            <a:picLocks noChangeAspect="1"/>
          </p:cNvPicPr>
          <p:nvPr/>
        </p:nvPicPr>
        <p:blipFill>
          <a:blip r:embed="rId7" cstate="hqprint">
            <a:extLst>
              <a:ext uri="{28A0092B-C50C-407E-A947-70E740481C1C}">
                <a14:useLocalDpi xmlns:a14="http://schemas.microsoft.com/office/drawing/2010/main"/>
              </a:ext>
            </a:extLst>
          </a:blip>
          <a:srcRect r="74654" b="-379"/>
          <a:stretch/>
        </p:blipFill>
        <p:spPr>
          <a:xfrm>
            <a:off x="9116422" y="6034775"/>
            <a:ext cx="2543908" cy="453373"/>
          </a:xfrm>
          <a:prstGeom prst="rect">
            <a:avLst/>
          </a:prstGeom>
        </p:spPr>
        <p:style>
          <a:lnRef idx="1">
            <a:schemeClr val="accent1"/>
          </a:lnRef>
          <a:fillRef idx="3">
            <a:schemeClr val="accent1"/>
          </a:fillRef>
          <a:effectRef idx="2">
            <a:schemeClr val="accent1"/>
          </a:effectRef>
          <a:fontRef idx="minor">
            <a:schemeClr val="lt1"/>
          </a:fontRef>
        </p:style>
      </p:pic>
      <mc:AlternateContent xmlns:mc="http://schemas.openxmlformats.org/markup-compatibility/2006">
        <mc:Choice xmlns:p14="http://schemas.microsoft.com/office/powerpoint/2010/main" Requires="p14">
          <p:contentPart p14:bwMode="auto" r:id="rId8">
            <p14:nvContentPartPr>
              <p14:cNvPr id="16" name="Ink 15">
                <a:extLst>
                  <a:ext uri="{FF2B5EF4-FFF2-40B4-BE49-F238E27FC236}">
                    <a16:creationId xmlns:a16="http://schemas.microsoft.com/office/drawing/2014/main" id="{7EB54AD1-04C3-B960-72F3-BDED8B8B0CF7}"/>
                  </a:ext>
                </a:extLst>
              </p14:cNvPr>
              <p14:cNvContentPartPr/>
              <p14:nvPr/>
            </p14:nvContentPartPr>
            <p14:xfrm>
              <a:off x="1829868" y="3331165"/>
              <a:ext cx="1408823" cy="45719"/>
            </p14:xfrm>
          </p:contentPart>
        </mc:Choice>
        <mc:Fallback>
          <p:pic>
            <p:nvPicPr>
              <p:cNvPr id="16" name="Ink 15">
                <a:extLst>
                  <a:ext uri="{FF2B5EF4-FFF2-40B4-BE49-F238E27FC236}">
                    <a16:creationId xmlns:a16="http://schemas.microsoft.com/office/drawing/2014/main" id="{7EB54AD1-04C3-B960-72F3-BDED8B8B0CF7}"/>
                  </a:ext>
                </a:extLst>
              </p:cNvPr>
              <p:cNvPicPr/>
              <p:nvPr/>
            </p:nvPicPr>
            <p:blipFill>
              <a:blip r:embed="rId9"/>
              <a:stretch>
                <a:fillRect/>
              </a:stretch>
            </p:blipFill>
            <p:spPr>
              <a:xfrm>
                <a:off x="1775876" y="-10384535"/>
                <a:ext cx="1516446" cy="274314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7" name="Ink 16">
                <a:extLst>
                  <a:ext uri="{FF2B5EF4-FFF2-40B4-BE49-F238E27FC236}">
                    <a16:creationId xmlns:a16="http://schemas.microsoft.com/office/drawing/2014/main" id="{DBBF2E05-77F4-074E-4C92-2C7F366816A6}"/>
                  </a:ext>
                </a:extLst>
              </p14:cNvPr>
              <p14:cNvContentPartPr/>
              <p14:nvPr/>
            </p14:nvContentPartPr>
            <p14:xfrm>
              <a:off x="1760748" y="4407783"/>
              <a:ext cx="1471361" cy="51260"/>
            </p14:xfrm>
          </p:contentPart>
        </mc:Choice>
        <mc:Fallback>
          <p:pic>
            <p:nvPicPr>
              <p:cNvPr id="17" name="Ink 16">
                <a:extLst>
                  <a:ext uri="{FF2B5EF4-FFF2-40B4-BE49-F238E27FC236}">
                    <a16:creationId xmlns:a16="http://schemas.microsoft.com/office/drawing/2014/main" id="{DBBF2E05-77F4-074E-4C92-2C7F366816A6}"/>
                  </a:ext>
                </a:extLst>
              </p:cNvPr>
              <p:cNvPicPr/>
              <p:nvPr/>
            </p:nvPicPr>
            <p:blipFill>
              <a:blip r:embed="rId11"/>
              <a:stretch>
                <a:fillRect/>
              </a:stretch>
            </p:blipFill>
            <p:spPr>
              <a:xfrm>
                <a:off x="1706746" y="4300245"/>
                <a:ext cx="1579004" cy="265978"/>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6" name="Ink 5">
                <a:extLst>
                  <a:ext uri="{FF2B5EF4-FFF2-40B4-BE49-F238E27FC236}">
                    <a16:creationId xmlns:a16="http://schemas.microsoft.com/office/drawing/2014/main" id="{A5C532EA-F188-0BC9-EBFC-1B0AE8E6C3A5}"/>
                  </a:ext>
                </a:extLst>
              </p14:cNvPr>
              <p14:cNvContentPartPr/>
              <p14:nvPr/>
            </p14:nvContentPartPr>
            <p14:xfrm>
              <a:off x="1691878" y="5559928"/>
              <a:ext cx="1403845" cy="69677"/>
            </p14:xfrm>
          </p:contentPart>
        </mc:Choice>
        <mc:Fallback>
          <p:pic>
            <p:nvPicPr>
              <p:cNvPr id="6" name="Ink 5">
                <a:extLst>
                  <a:ext uri="{FF2B5EF4-FFF2-40B4-BE49-F238E27FC236}">
                    <a16:creationId xmlns:a16="http://schemas.microsoft.com/office/drawing/2014/main" id="{A5C532EA-F188-0BC9-EBFC-1B0AE8E6C3A5}"/>
                  </a:ext>
                </a:extLst>
              </p:cNvPr>
              <p:cNvPicPr/>
              <p:nvPr/>
            </p:nvPicPr>
            <p:blipFill>
              <a:blip r:embed="rId13"/>
              <a:stretch>
                <a:fillRect/>
              </a:stretch>
            </p:blipFill>
            <p:spPr>
              <a:xfrm>
                <a:off x="1637884" y="5452180"/>
                <a:ext cx="1511473" cy="284814"/>
              </a:xfrm>
              <a:prstGeom prst="rect">
                <a:avLst/>
              </a:prstGeom>
            </p:spPr>
          </p:pic>
        </mc:Fallback>
      </mc:AlternateContent>
    </p:spTree>
    <p:extLst>
      <p:ext uri="{BB962C8B-B14F-4D97-AF65-F5344CB8AC3E}">
        <p14:creationId xmlns:p14="http://schemas.microsoft.com/office/powerpoint/2010/main" val="319655446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par>
                                <p:cTn id="26" presetID="22" presetClass="entr" presetSubtype="4"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1+#ppt_w/2"/>
                                          </p:val>
                                        </p:tav>
                                        <p:tav tm="100000">
                                          <p:val>
                                            <p:strVal val="#ppt_x"/>
                                          </p:val>
                                        </p:tav>
                                      </p:tavLst>
                                    </p:anim>
                                    <p:anim calcmode="lin" valueType="num">
                                      <p:cBhvr additive="base">
                                        <p:cTn id="3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5DF22BB-1E5C-580C-E76E-6BC5A6423F6B}"/>
              </a:ext>
            </a:extLst>
          </p:cNvPr>
          <p:cNvPicPr>
            <a:picLocks noChangeAspect="1"/>
          </p:cNvPicPr>
          <p:nvPr/>
        </p:nvPicPr>
        <p:blipFill>
          <a:blip r:embed="rId3"/>
          <a:srcRect t="7882"/>
          <a:stretch/>
        </p:blipFill>
        <p:spPr>
          <a:xfrm>
            <a:off x="7063123" y="77778"/>
            <a:ext cx="4162802" cy="6212756"/>
          </a:xfrm>
          <a:prstGeom prst="rect">
            <a:avLst/>
          </a:prstGeom>
          <a:ln>
            <a:solidFill>
              <a:schemeClr val="bg1">
                <a:lumMod val="65000"/>
              </a:schemeClr>
            </a:solidFill>
          </a:ln>
        </p:spPr>
      </p:pic>
      <p:pic>
        <p:nvPicPr>
          <p:cNvPr id="26" name="Picture 25" descr="A yellow and black text&#10;&#10;Description automatically generated">
            <a:extLst>
              <a:ext uri="{FF2B5EF4-FFF2-40B4-BE49-F238E27FC236}">
                <a16:creationId xmlns:a16="http://schemas.microsoft.com/office/drawing/2014/main" id="{E3227F3E-0036-4B32-5111-6D0B44D5600A}"/>
              </a:ext>
            </a:extLst>
          </p:cNvPr>
          <p:cNvPicPr>
            <a:picLocks noChangeAspect="1"/>
          </p:cNvPicPr>
          <p:nvPr/>
        </p:nvPicPr>
        <p:blipFill rotWithShape="1">
          <a:blip r:embed="rId4">
            <a:extLst>
              <a:ext uri="{28A0092B-C50C-407E-A947-70E740481C1C}">
                <a14:useLocalDpi xmlns:a14="http://schemas.microsoft.com/office/drawing/2010/main" val="0"/>
              </a:ext>
            </a:extLst>
          </a:blip>
          <a:srcRect b="54199"/>
          <a:stretch/>
        </p:blipFill>
        <p:spPr bwMode="auto">
          <a:xfrm>
            <a:off x="7360397" y="2579490"/>
            <a:ext cx="3081020" cy="628015"/>
          </a:xfrm>
          <a:prstGeom prst="rect">
            <a:avLst/>
          </a:prstGeom>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27" name="Picture 26" descr="A black text on a white background&#10;&#10;Description automatically generated">
            <a:extLst>
              <a:ext uri="{FF2B5EF4-FFF2-40B4-BE49-F238E27FC236}">
                <a16:creationId xmlns:a16="http://schemas.microsoft.com/office/drawing/2014/main" id="{108336B1-6C6E-3C2E-C4FA-E9AEEF1B3F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0397" y="3207505"/>
            <a:ext cx="3087370" cy="995680"/>
          </a:xfrm>
          <a:prstGeom prst="rect">
            <a:avLst/>
          </a:prstGeom>
          <a:ln>
            <a:noFill/>
          </a:ln>
        </p:spPr>
      </p:pic>
      <p:pic>
        <p:nvPicPr>
          <p:cNvPr id="28" name="Picture 27">
            <a:extLst>
              <a:ext uri="{FF2B5EF4-FFF2-40B4-BE49-F238E27FC236}">
                <a16:creationId xmlns:a16="http://schemas.microsoft.com/office/drawing/2014/main" id="{056B8D70-581F-CE6B-D9D9-994160C34872}"/>
              </a:ext>
            </a:extLst>
          </p:cNvPr>
          <p:cNvPicPr>
            <a:picLocks noChangeAspect="1"/>
          </p:cNvPicPr>
          <p:nvPr/>
        </p:nvPicPr>
        <p:blipFill>
          <a:blip r:embed="rId6"/>
          <a:srcRect b="42560"/>
          <a:stretch/>
        </p:blipFill>
        <p:spPr>
          <a:xfrm>
            <a:off x="7298972" y="1265653"/>
            <a:ext cx="3733553" cy="961353"/>
          </a:xfrm>
          <a:prstGeom prst="rect">
            <a:avLst/>
          </a:prstGeom>
          <a:ln>
            <a:noFill/>
          </a:ln>
        </p:spPr>
      </p:pic>
      <p:pic>
        <p:nvPicPr>
          <p:cNvPr id="20" name="Picture 19">
            <a:extLst>
              <a:ext uri="{FF2B5EF4-FFF2-40B4-BE49-F238E27FC236}">
                <a16:creationId xmlns:a16="http://schemas.microsoft.com/office/drawing/2014/main" id="{2F4BD5DD-AF20-C5EC-ED31-76D848A87DB7}"/>
              </a:ext>
            </a:extLst>
          </p:cNvPr>
          <p:cNvPicPr>
            <a:picLocks noChangeAspect="1"/>
          </p:cNvPicPr>
          <p:nvPr/>
        </p:nvPicPr>
        <p:blipFill>
          <a:blip r:embed="rId7" cstate="hqprint">
            <a:extLst>
              <a:ext uri="{28A0092B-C50C-407E-A947-70E740481C1C}">
                <a14:useLocalDpi xmlns:a14="http://schemas.microsoft.com/office/drawing/2010/main"/>
              </a:ext>
            </a:extLst>
          </a:blip>
          <a:srcRect r="74654" b="-379"/>
          <a:stretch/>
        </p:blipFill>
        <p:spPr>
          <a:xfrm>
            <a:off x="9252113" y="6122453"/>
            <a:ext cx="2543908" cy="453373"/>
          </a:xfrm>
          <a:prstGeom prst="rect">
            <a:avLst/>
          </a:prstGeom>
        </p:spPr>
        <p:style>
          <a:lnRef idx="1">
            <a:schemeClr val="accent1"/>
          </a:lnRef>
          <a:fillRef idx="3">
            <a:schemeClr val="accent1"/>
          </a:fillRef>
          <a:effectRef idx="2">
            <a:schemeClr val="accent1"/>
          </a:effectRef>
          <a:fontRef idx="minor">
            <a:schemeClr val="lt1"/>
          </a:fontRef>
        </p:style>
      </p:pic>
      <p:pic>
        <p:nvPicPr>
          <p:cNvPr id="29" name="Picture 28">
            <a:extLst>
              <a:ext uri="{FF2B5EF4-FFF2-40B4-BE49-F238E27FC236}">
                <a16:creationId xmlns:a16="http://schemas.microsoft.com/office/drawing/2014/main" id="{8E94AB71-7AF5-C9E3-492C-C3388DB4B641}"/>
              </a:ext>
            </a:extLst>
          </p:cNvPr>
          <p:cNvPicPr>
            <a:picLocks noChangeAspect="1"/>
          </p:cNvPicPr>
          <p:nvPr/>
        </p:nvPicPr>
        <p:blipFill>
          <a:blip r:embed="rId8"/>
          <a:srcRect b="57565"/>
          <a:stretch/>
        </p:blipFill>
        <p:spPr>
          <a:xfrm>
            <a:off x="7303723" y="440226"/>
            <a:ext cx="3728801" cy="730848"/>
          </a:xfrm>
          <a:prstGeom prst="rect">
            <a:avLst/>
          </a:prstGeom>
          <a:ln>
            <a:noFill/>
          </a:ln>
        </p:spPr>
      </p:pic>
      <p:sp>
        <p:nvSpPr>
          <p:cNvPr id="30" name="TextBox 29">
            <a:extLst>
              <a:ext uri="{FF2B5EF4-FFF2-40B4-BE49-F238E27FC236}">
                <a16:creationId xmlns:a16="http://schemas.microsoft.com/office/drawing/2014/main" id="{B3B2AEE3-8771-6FAB-801F-44FA8356CE61}"/>
              </a:ext>
            </a:extLst>
          </p:cNvPr>
          <p:cNvSpPr txBox="1"/>
          <p:nvPr/>
        </p:nvSpPr>
        <p:spPr>
          <a:xfrm>
            <a:off x="7277748" y="2307903"/>
            <a:ext cx="3246319" cy="646331"/>
          </a:xfrm>
          <a:prstGeom prst="rect">
            <a:avLst/>
          </a:prstGeom>
          <a:noFill/>
        </p:spPr>
        <p:txBody>
          <a:bodyPr wrap="square">
            <a:spAutoFit/>
          </a:bodyPr>
          <a:lstStyle/>
          <a:p>
            <a:r>
              <a:rPr lang="en-US" sz="1200">
                <a:effectLst/>
                <a:latin typeface="Arial" panose="020B0604020202020204" pitchFamily="34" charset="0"/>
                <a:ea typeface="Times New Roman" panose="02020603050405020304" pitchFamily="18" charset="0"/>
                <a:cs typeface="Courier"/>
              </a:rPr>
              <a:t>&lt;</a:t>
            </a:r>
            <a:r>
              <a:rPr lang="en-US" sz="1200" err="1">
                <a:effectLst/>
                <a:latin typeface="Arial" panose="020B0604020202020204" pitchFamily="34" charset="0"/>
                <a:ea typeface="Times New Roman" panose="02020603050405020304" pitchFamily="18" charset="0"/>
                <a:cs typeface="Courier"/>
              </a:rPr>
              <a:t>StudMerit_R</a:t>
            </a:r>
            <a:r>
              <a:rPr lang="en-US" sz="1200">
                <a:effectLst/>
                <a:latin typeface="Arial" panose="020B0604020202020204" pitchFamily="34" charset="0"/>
                <a:ea typeface="Times New Roman" panose="02020603050405020304" pitchFamily="18" charset="0"/>
                <a:cs typeface="Courier"/>
              </a:rPr>
              <a:t>&gt;</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p>
            <a:r>
              <a:rPr lang="en-US" sz="1200">
                <a:effectLst/>
                <a:latin typeface="Arial" panose="020B0604020202020204" pitchFamily="34" charset="0"/>
                <a:ea typeface="Times New Roman" panose="02020603050405020304" pitchFamily="18" charset="0"/>
                <a:cs typeface="Courier"/>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p>
            <a:r>
              <a:rPr lang="en-GB" sz="1200">
                <a:effectLst/>
                <a:latin typeface="Calibri" panose="020F0502020204030204" pitchFamily="34" charset="0"/>
                <a:ea typeface="Times New Roman" panose="02020603050405020304" pitchFamily="18" charset="0"/>
                <a:cs typeface="Aptos" panose="020B0004020202020204" pitchFamily="34"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62D33560-2F0F-7D85-AC69-3A93F2A916EE}"/>
              </a:ext>
            </a:extLst>
          </p:cNvPr>
          <p:cNvSpPr txBox="1"/>
          <p:nvPr/>
        </p:nvSpPr>
        <p:spPr>
          <a:xfrm>
            <a:off x="7360397" y="4224011"/>
            <a:ext cx="3246319" cy="646331"/>
          </a:xfrm>
          <a:prstGeom prst="rect">
            <a:avLst/>
          </a:prstGeom>
          <a:noFill/>
        </p:spPr>
        <p:txBody>
          <a:bodyPr wrap="square">
            <a:spAutoFit/>
          </a:bodyPr>
          <a:lstStyle/>
          <a:p>
            <a:r>
              <a:rPr lang="en-US" sz="1200">
                <a:effectLst/>
                <a:latin typeface="Arial" panose="020B0604020202020204" pitchFamily="34" charset="0"/>
                <a:ea typeface="Times New Roman" panose="02020603050405020304" pitchFamily="18" charset="0"/>
                <a:cs typeface="Courier"/>
              </a:rPr>
              <a:t>&lt;</a:t>
            </a:r>
            <a:r>
              <a:rPr lang="en-US" sz="1200" err="1">
                <a:effectLst/>
                <a:latin typeface="Arial" panose="020B0604020202020204" pitchFamily="34" charset="0"/>
                <a:ea typeface="Times New Roman" panose="02020603050405020304" pitchFamily="18" charset="0"/>
                <a:cs typeface="Courier"/>
              </a:rPr>
              <a:t>StudTextualRemark_R</a:t>
            </a:r>
            <a:r>
              <a:rPr lang="en-US" sz="1200">
                <a:effectLst/>
                <a:latin typeface="Arial" panose="020B0604020202020204" pitchFamily="34" charset="0"/>
                <a:ea typeface="Times New Roman" panose="02020603050405020304" pitchFamily="18" charset="0"/>
                <a:cs typeface="Courier"/>
              </a:rPr>
              <a:t>&gt;</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p>
            <a:r>
              <a:rPr lang="en-US" sz="1200">
                <a:effectLst/>
                <a:latin typeface="Arial" panose="020B0604020202020204" pitchFamily="34" charset="0"/>
                <a:ea typeface="Times New Roman" panose="02020603050405020304" pitchFamily="18" charset="0"/>
                <a:cs typeface="Courier"/>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p>
            <a:r>
              <a:rPr lang="en-GB" sz="1200">
                <a:effectLst/>
                <a:latin typeface="Calibri" panose="020F0502020204030204" pitchFamily="34" charset="0"/>
                <a:ea typeface="Times New Roman" panose="02020603050405020304" pitchFamily="18" charset="0"/>
                <a:cs typeface="Aptos" panose="020B0004020202020204" pitchFamily="34"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33" name="Picture 32">
            <a:extLst>
              <a:ext uri="{FF2B5EF4-FFF2-40B4-BE49-F238E27FC236}">
                <a16:creationId xmlns:a16="http://schemas.microsoft.com/office/drawing/2014/main" id="{1ACE5329-536D-FB14-A9A2-6F9DFD3A7B63}"/>
              </a:ext>
            </a:extLst>
          </p:cNvPr>
          <p:cNvPicPr>
            <a:picLocks noChangeAspect="1"/>
          </p:cNvPicPr>
          <p:nvPr/>
        </p:nvPicPr>
        <p:blipFill>
          <a:blip r:embed="rId9"/>
          <a:stretch>
            <a:fillRect/>
          </a:stretch>
        </p:blipFill>
        <p:spPr>
          <a:xfrm>
            <a:off x="7440386" y="4499951"/>
            <a:ext cx="3380014" cy="1628810"/>
          </a:xfrm>
          <a:prstGeom prst="rect">
            <a:avLst/>
          </a:prstGeom>
        </p:spPr>
      </p:pic>
      <p:sp>
        <p:nvSpPr>
          <p:cNvPr id="34" name="Rectangle 33">
            <a:extLst>
              <a:ext uri="{FF2B5EF4-FFF2-40B4-BE49-F238E27FC236}">
                <a16:creationId xmlns:a16="http://schemas.microsoft.com/office/drawing/2014/main" id="{B2EE4E8A-B0F0-2CA3-1696-B5B24043790D}"/>
              </a:ext>
            </a:extLst>
          </p:cNvPr>
          <p:cNvSpPr/>
          <p:nvPr/>
        </p:nvSpPr>
        <p:spPr>
          <a:xfrm>
            <a:off x="7140633" y="149629"/>
            <a:ext cx="3973483" cy="2144569"/>
          </a:xfrm>
          <a:custGeom>
            <a:avLst/>
            <a:gdLst>
              <a:gd name="connsiteX0" fmla="*/ 0 w 3973483"/>
              <a:gd name="connsiteY0" fmla="*/ 0 h 2144569"/>
              <a:gd name="connsiteX1" fmla="*/ 448436 w 3973483"/>
              <a:gd name="connsiteY1" fmla="*/ 0 h 2144569"/>
              <a:gd name="connsiteX2" fmla="*/ 976342 w 3973483"/>
              <a:gd name="connsiteY2" fmla="*/ 0 h 2144569"/>
              <a:gd name="connsiteX3" fmla="*/ 1623452 w 3973483"/>
              <a:gd name="connsiteY3" fmla="*/ 0 h 2144569"/>
              <a:gd name="connsiteX4" fmla="*/ 2111622 w 3973483"/>
              <a:gd name="connsiteY4" fmla="*/ 0 h 2144569"/>
              <a:gd name="connsiteX5" fmla="*/ 2639528 w 3973483"/>
              <a:gd name="connsiteY5" fmla="*/ 0 h 2144569"/>
              <a:gd name="connsiteX6" fmla="*/ 3207168 w 3973483"/>
              <a:gd name="connsiteY6" fmla="*/ 0 h 2144569"/>
              <a:gd name="connsiteX7" fmla="*/ 3973483 w 3973483"/>
              <a:gd name="connsiteY7" fmla="*/ 0 h 2144569"/>
              <a:gd name="connsiteX8" fmla="*/ 3973483 w 3973483"/>
              <a:gd name="connsiteY8" fmla="*/ 493251 h 2144569"/>
              <a:gd name="connsiteX9" fmla="*/ 3973483 w 3973483"/>
              <a:gd name="connsiteY9" fmla="*/ 965056 h 2144569"/>
              <a:gd name="connsiteX10" fmla="*/ 3973483 w 3973483"/>
              <a:gd name="connsiteY10" fmla="*/ 1501198 h 2144569"/>
              <a:gd name="connsiteX11" fmla="*/ 3973483 w 3973483"/>
              <a:gd name="connsiteY11" fmla="*/ 2144569 h 2144569"/>
              <a:gd name="connsiteX12" fmla="*/ 3366108 w 3973483"/>
              <a:gd name="connsiteY12" fmla="*/ 2144569 h 2144569"/>
              <a:gd name="connsiteX13" fmla="*/ 2758732 w 3973483"/>
              <a:gd name="connsiteY13" fmla="*/ 2144569 h 2144569"/>
              <a:gd name="connsiteX14" fmla="*/ 2191092 w 3973483"/>
              <a:gd name="connsiteY14" fmla="*/ 2144569 h 2144569"/>
              <a:gd name="connsiteX15" fmla="*/ 1583717 w 3973483"/>
              <a:gd name="connsiteY15" fmla="*/ 2144569 h 2144569"/>
              <a:gd name="connsiteX16" fmla="*/ 1135281 w 3973483"/>
              <a:gd name="connsiteY16" fmla="*/ 2144569 h 2144569"/>
              <a:gd name="connsiteX17" fmla="*/ 527906 w 3973483"/>
              <a:gd name="connsiteY17" fmla="*/ 2144569 h 2144569"/>
              <a:gd name="connsiteX18" fmla="*/ 0 w 3973483"/>
              <a:gd name="connsiteY18" fmla="*/ 2144569 h 2144569"/>
              <a:gd name="connsiteX19" fmla="*/ 0 w 3973483"/>
              <a:gd name="connsiteY19" fmla="*/ 1608427 h 2144569"/>
              <a:gd name="connsiteX20" fmla="*/ 0 w 3973483"/>
              <a:gd name="connsiteY20" fmla="*/ 1115176 h 2144569"/>
              <a:gd name="connsiteX21" fmla="*/ 0 w 3973483"/>
              <a:gd name="connsiteY21" fmla="*/ 579034 h 2144569"/>
              <a:gd name="connsiteX22" fmla="*/ 0 w 3973483"/>
              <a:gd name="connsiteY22" fmla="*/ 0 h 214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73483" h="2144569" extrusionOk="0">
                <a:moveTo>
                  <a:pt x="0" y="0"/>
                </a:moveTo>
                <a:cubicBezTo>
                  <a:pt x="222864" y="-12206"/>
                  <a:pt x="270978" y="30603"/>
                  <a:pt x="448436" y="0"/>
                </a:cubicBezTo>
                <a:cubicBezTo>
                  <a:pt x="625894" y="-30603"/>
                  <a:pt x="833379" y="19413"/>
                  <a:pt x="976342" y="0"/>
                </a:cubicBezTo>
                <a:cubicBezTo>
                  <a:pt x="1119305" y="-19413"/>
                  <a:pt x="1442639" y="66690"/>
                  <a:pt x="1623452" y="0"/>
                </a:cubicBezTo>
                <a:cubicBezTo>
                  <a:pt x="1804265" y="-66690"/>
                  <a:pt x="2000740" y="9182"/>
                  <a:pt x="2111622" y="0"/>
                </a:cubicBezTo>
                <a:cubicBezTo>
                  <a:pt x="2222504" y="-9182"/>
                  <a:pt x="2526418" y="59183"/>
                  <a:pt x="2639528" y="0"/>
                </a:cubicBezTo>
                <a:cubicBezTo>
                  <a:pt x="2752638" y="-59183"/>
                  <a:pt x="2926888" y="18424"/>
                  <a:pt x="3207168" y="0"/>
                </a:cubicBezTo>
                <a:cubicBezTo>
                  <a:pt x="3487448" y="-18424"/>
                  <a:pt x="3687405" y="77672"/>
                  <a:pt x="3973483" y="0"/>
                </a:cubicBezTo>
                <a:cubicBezTo>
                  <a:pt x="4012868" y="164975"/>
                  <a:pt x="3954598" y="272658"/>
                  <a:pt x="3973483" y="493251"/>
                </a:cubicBezTo>
                <a:cubicBezTo>
                  <a:pt x="3992368" y="713844"/>
                  <a:pt x="3931673" y="771151"/>
                  <a:pt x="3973483" y="965056"/>
                </a:cubicBezTo>
                <a:cubicBezTo>
                  <a:pt x="4015293" y="1158962"/>
                  <a:pt x="3918563" y="1267334"/>
                  <a:pt x="3973483" y="1501198"/>
                </a:cubicBezTo>
                <a:cubicBezTo>
                  <a:pt x="4028403" y="1735062"/>
                  <a:pt x="3945765" y="1880862"/>
                  <a:pt x="3973483" y="2144569"/>
                </a:cubicBezTo>
                <a:cubicBezTo>
                  <a:pt x="3850237" y="2154819"/>
                  <a:pt x="3636168" y="2095958"/>
                  <a:pt x="3366108" y="2144569"/>
                </a:cubicBezTo>
                <a:cubicBezTo>
                  <a:pt x="3096048" y="2193180"/>
                  <a:pt x="2928149" y="2103505"/>
                  <a:pt x="2758732" y="2144569"/>
                </a:cubicBezTo>
                <a:cubicBezTo>
                  <a:pt x="2589315" y="2185633"/>
                  <a:pt x="2474435" y="2141057"/>
                  <a:pt x="2191092" y="2144569"/>
                </a:cubicBezTo>
                <a:cubicBezTo>
                  <a:pt x="1907749" y="2148081"/>
                  <a:pt x="1723825" y="2084188"/>
                  <a:pt x="1583717" y="2144569"/>
                </a:cubicBezTo>
                <a:cubicBezTo>
                  <a:pt x="1443610" y="2204950"/>
                  <a:pt x="1262244" y="2123355"/>
                  <a:pt x="1135281" y="2144569"/>
                </a:cubicBezTo>
                <a:cubicBezTo>
                  <a:pt x="1008318" y="2165783"/>
                  <a:pt x="755398" y="2139023"/>
                  <a:pt x="527906" y="2144569"/>
                </a:cubicBezTo>
                <a:cubicBezTo>
                  <a:pt x="300414" y="2150115"/>
                  <a:pt x="238063" y="2115811"/>
                  <a:pt x="0" y="2144569"/>
                </a:cubicBezTo>
                <a:cubicBezTo>
                  <a:pt x="-54174" y="2022791"/>
                  <a:pt x="63747" y="1730371"/>
                  <a:pt x="0" y="1608427"/>
                </a:cubicBezTo>
                <a:cubicBezTo>
                  <a:pt x="-63747" y="1486483"/>
                  <a:pt x="33413" y="1281524"/>
                  <a:pt x="0" y="1115176"/>
                </a:cubicBezTo>
                <a:cubicBezTo>
                  <a:pt x="-33413" y="948828"/>
                  <a:pt x="63351" y="801143"/>
                  <a:pt x="0" y="579034"/>
                </a:cubicBezTo>
                <a:cubicBezTo>
                  <a:pt x="-63351" y="356925"/>
                  <a:pt x="62733" y="275500"/>
                  <a:pt x="0" y="0"/>
                </a:cubicBezTo>
                <a:close/>
              </a:path>
            </a:pathLst>
          </a:custGeom>
          <a:noFill/>
          <a:ln w="38100">
            <a:solidFill>
              <a:schemeClr val="accent1"/>
            </a:solidFill>
            <a:extLst>
              <a:ext uri="{C807C97D-BFC1-408E-A445-0C87EB9F89A2}">
                <ask:lineSketchStyleProps xmlns:ask="http://schemas.microsoft.com/office/drawing/2018/sketchyshapes" sd="2125291426">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5" name="Rectangle 34">
            <a:extLst>
              <a:ext uri="{FF2B5EF4-FFF2-40B4-BE49-F238E27FC236}">
                <a16:creationId xmlns:a16="http://schemas.microsoft.com/office/drawing/2014/main" id="{5F286BEB-DA02-D7FE-D05F-4AF7D8673543}"/>
              </a:ext>
            </a:extLst>
          </p:cNvPr>
          <p:cNvSpPr/>
          <p:nvPr/>
        </p:nvSpPr>
        <p:spPr>
          <a:xfrm>
            <a:off x="7140632" y="2355382"/>
            <a:ext cx="3973483" cy="1847803"/>
          </a:xfrm>
          <a:custGeom>
            <a:avLst/>
            <a:gdLst>
              <a:gd name="connsiteX0" fmla="*/ 0 w 3973483"/>
              <a:gd name="connsiteY0" fmla="*/ 0 h 1847803"/>
              <a:gd name="connsiteX1" fmla="*/ 448436 w 3973483"/>
              <a:gd name="connsiteY1" fmla="*/ 0 h 1847803"/>
              <a:gd name="connsiteX2" fmla="*/ 976342 w 3973483"/>
              <a:gd name="connsiteY2" fmla="*/ 0 h 1847803"/>
              <a:gd name="connsiteX3" fmla="*/ 1623452 w 3973483"/>
              <a:gd name="connsiteY3" fmla="*/ 0 h 1847803"/>
              <a:gd name="connsiteX4" fmla="*/ 2111622 w 3973483"/>
              <a:gd name="connsiteY4" fmla="*/ 0 h 1847803"/>
              <a:gd name="connsiteX5" fmla="*/ 2639528 w 3973483"/>
              <a:gd name="connsiteY5" fmla="*/ 0 h 1847803"/>
              <a:gd name="connsiteX6" fmla="*/ 3207168 w 3973483"/>
              <a:gd name="connsiteY6" fmla="*/ 0 h 1847803"/>
              <a:gd name="connsiteX7" fmla="*/ 3973483 w 3973483"/>
              <a:gd name="connsiteY7" fmla="*/ 0 h 1847803"/>
              <a:gd name="connsiteX8" fmla="*/ 3973483 w 3973483"/>
              <a:gd name="connsiteY8" fmla="*/ 424995 h 1847803"/>
              <a:gd name="connsiteX9" fmla="*/ 3973483 w 3973483"/>
              <a:gd name="connsiteY9" fmla="*/ 831511 h 1847803"/>
              <a:gd name="connsiteX10" fmla="*/ 3973483 w 3973483"/>
              <a:gd name="connsiteY10" fmla="*/ 1293462 h 1847803"/>
              <a:gd name="connsiteX11" fmla="*/ 3973483 w 3973483"/>
              <a:gd name="connsiteY11" fmla="*/ 1847803 h 1847803"/>
              <a:gd name="connsiteX12" fmla="*/ 3366108 w 3973483"/>
              <a:gd name="connsiteY12" fmla="*/ 1847803 h 1847803"/>
              <a:gd name="connsiteX13" fmla="*/ 2758732 w 3973483"/>
              <a:gd name="connsiteY13" fmla="*/ 1847803 h 1847803"/>
              <a:gd name="connsiteX14" fmla="*/ 2191092 w 3973483"/>
              <a:gd name="connsiteY14" fmla="*/ 1847803 h 1847803"/>
              <a:gd name="connsiteX15" fmla="*/ 1583717 w 3973483"/>
              <a:gd name="connsiteY15" fmla="*/ 1847803 h 1847803"/>
              <a:gd name="connsiteX16" fmla="*/ 1135281 w 3973483"/>
              <a:gd name="connsiteY16" fmla="*/ 1847803 h 1847803"/>
              <a:gd name="connsiteX17" fmla="*/ 527906 w 3973483"/>
              <a:gd name="connsiteY17" fmla="*/ 1847803 h 1847803"/>
              <a:gd name="connsiteX18" fmla="*/ 0 w 3973483"/>
              <a:gd name="connsiteY18" fmla="*/ 1847803 h 1847803"/>
              <a:gd name="connsiteX19" fmla="*/ 0 w 3973483"/>
              <a:gd name="connsiteY19" fmla="*/ 1385852 h 1847803"/>
              <a:gd name="connsiteX20" fmla="*/ 0 w 3973483"/>
              <a:gd name="connsiteY20" fmla="*/ 960858 h 1847803"/>
              <a:gd name="connsiteX21" fmla="*/ 0 w 3973483"/>
              <a:gd name="connsiteY21" fmla="*/ 498907 h 1847803"/>
              <a:gd name="connsiteX22" fmla="*/ 0 w 3973483"/>
              <a:gd name="connsiteY22" fmla="*/ 0 h 184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73483" h="1847803" extrusionOk="0">
                <a:moveTo>
                  <a:pt x="0" y="0"/>
                </a:moveTo>
                <a:cubicBezTo>
                  <a:pt x="222864" y="-12206"/>
                  <a:pt x="270978" y="30603"/>
                  <a:pt x="448436" y="0"/>
                </a:cubicBezTo>
                <a:cubicBezTo>
                  <a:pt x="625894" y="-30603"/>
                  <a:pt x="833379" y="19413"/>
                  <a:pt x="976342" y="0"/>
                </a:cubicBezTo>
                <a:cubicBezTo>
                  <a:pt x="1119305" y="-19413"/>
                  <a:pt x="1442639" y="66690"/>
                  <a:pt x="1623452" y="0"/>
                </a:cubicBezTo>
                <a:cubicBezTo>
                  <a:pt x="1804265" y="-66690"/>
                  <a:pt x="2000740" y="9182"/>
                  <a:pt x="2111622" y="0"/>
                </a:cubicBezTo>
                <a:cubicBezTo>
                  <a:pt x="2222504" y="-9182"/>
                  <a:pt x="2526418" y="59183"/>
                  <a:pt x="2639528" y="0"/>
                </a:cubicBezTo>
                <a:cubicBezTo>
                  <a:pt x="2752638" y="-59183"/>
                  <a:pt x="2926888" y="18424"/>
                  <a:pt x="3207168" y="0"/>
                </a:cubicBezTo>
                <a:cubicBezTo>
                  <a:pt x="3487448" y="-18424"/>
                  <a:pt x="3687405" y="77672"/>
                  <a:pt x="3973483" y="0"/>
                </a:cubicBezTo>
                <a:cubicBezTo>
                  <a:pt x="3982508" y="208628"/>
                  <a:pt x="3941926" y="255490"/>
                  <a:pt x="3973483" y="424995"/>
                </a:cubicBezTo>
                <a:cubicBezTo>
                  <a:pt x="4005040" y="594501"/>
                  <a:pt x="3935263" y="687482"/>
                  <a:pt x="3973483" y="831511"/>
                </a:cubicBezTo>
                <a:cubicBezTo>
                  <a:pt x="4011703" y="975540"/>
                  <a:pt x="3941631" y="1112654"/>
                  <a:pt x="3973483" y="1293462"/>
                </a:cubicBezTo>
                <a:cubicBezTo>
                  <a:pt x="4005335" y="1474270"/>
                  <a:pt x="3961315" y="1590865"/>
                  <a:pt x="3973483" y="1847803"/>
                </a:cubicBezTo>
                <a:cubicBezTo>
                  <a:pt x="3850237" y="1858053"/>
                  <a:pt x="3636168" y="1799192"/>
                  <a:pt x="3366108" y="1847803"/>
                </a:cubicBezTo>
                <a:cubicBezTo>
                  <a:pt x="3096048" y="1896414"/>
                  <a:pt x="2928149" y="1806739"/>
                  <a:pt x="2758732" y="1847803"/>
                </a:cubicBezTo>
                <a:cubicBezTo>
                  <a:pt x="2589315" y="1888867"/>
                  <a:pt x="2474435" y="1844291"/>
                  <a:pt x="2191092" y="1847803"/>
                </a:cubicBezTo>
                <a:cubicBezTo>
                  <a:pt x="1907749" y="1851315"/>
                  <a:pt x="1723825" y="1787422"/>
                  <a:pt x="1583717" y="1847803"/>
                </a:cubicBezTo>
                <a:cubicBezTo>
                  <a:pt x="1443610" y="1908184"/>
                  <a:pt x="1262244" y="1826589"/>
                  <a:pt x="1135281" y="1847803"/>
                </a:cubicBezTo>
                <a:cubicBezTo>
                  <a:pt x="1008318" y="1869017"/>
                  <a:pt x="755398" y="1842257"/>
                  <a:pt x="527906" y="1847803"/>
                </a:cubicBezTo>
                <a:cubicBezTo>
                  <a:pt x="300414" y="1853349"/>
                  <a:pt x="238063" y="1819045"/>
                  <a:pt x="0" y="1847803"/>
                </a:cubicBezTo>
                <a:cubicBezTo>
                  <a:pt x="-55408" y="1662353"/>
                  <a:pt x="27320" y="1550538"/>
                  <a:pt x="0" y="1385852"/>
                </a:cubicBezTo>
                <a:cubicBezTo>
                  <a:pt x="-27320" y="1221166"/>
                  <a:pt x="242" y="1161237"/>
                  <a:pt x="0" y="960858"/>
                </a:cubicBezTo>
                <a:cubicBezTo>
                  <a:pt x="-242" y="760479"/>
                  <a:pt x="7802" y="684632"/>
                  <a:pt x="0" y="498907"/>
                </a:cubicBezTo>
                <a:cubicBezTo>
                  <a:pt x="-7802" y="313182"/>
                  <a:pt x="44384" y="110492"/>
                  <a:pt x="0" y="0"/>
                </a:cubicBezTo>
                <a:close/>
              </a:path>
            </a:pathLst>
          </a:custGeom>
          <a:noFill/>
          <a:ln w="38100">
            <a:solidFill>
              <a:schemeClr val="accent1"/>
            </a:solidFill>
            <a:extLst>
              <a:ext uri="{C807C97D-BFC1-408E-A445-0C87EB9F89A2}">
                <ask:lineSketchStyleProps xmlns:ask="http://schemas.microsoft.com/office/drawing/2018/sketchyshapes" sd="2125291426">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Rectangle 35">
            <a:extLst>
              <a:ext uri="{FF2B5EF4-FFF2-40B4-BE49-F238E27FC236}">
                <a16:creationId xmlns:a16="http://schemas.microsoft.com/office/drawing/2014/main" id="{DA5B0904-AF57-5090-DAC6-1D358B96E066}"/>
              </a:ext>
            </a:extLst>
          </p:cNvPr>
          <p:cNvSpPr/>
          <p:nvPr/>
        </p:nvSpPr>
        <p:spPr>
          <a:xfrm>
            <a:off x="7157782" y="4273206"/>
            <a:ext cx="3973483" cy="1855556"/>
          </a:xfrm>
          <a:custGeom>
            <a:avLst/>
            <a:gdLst>
              <a:gd name="connsiteX0" fmla="*/ 0 w 3973483"/>
              <a:gd name="connsiteY0" fmla="*/ 0 h 1855556"/>
              <a:gd name="connsiteX1" fmla="*/ 448436 w 3973483"/>
              <a:gd name="connsiteY1" fmla="*/ 0 h 1855556"/>
              <a:gd name="connsiteX2" fmla="*/ 976342 w 3973483"/>
              <a:gd name="connsiteY2" fmla="*/ 0 h 1855556"/>
              <a:gd name="connsiteX3" fmla="*/ 1623452 w 3973483"/>
              <a:gd name="connsiteY3" fmla="*/ 0 h 1855556"/>
              <a:gd name="connsiteX4" fmla="*/ 2111622 w 3973483"/>
              <a:gd name="connsiteY4" fmla="*/ 0 h 1855556"/>
              <a:gd name="connsiteX5" fmla="*/ 2639528 w 3973483"/>
              <a:gd name="connsiteY5" fmla="*/ 0 h 1855556"/>
              <a:gd name="connsiteX6" fmla="*/ 3207168 w 3973483"/>
              <a:gd name="connsiteY6" fmla="*/ 0 h 1855556"/>
              <a:gd name="connsiteX7" fmla="*/ 3973483 w 3973483"/>
              <a:gd name="connsiteY7" fmla="*/ 0 h 1855556"/>
              <a:gd name="connsiteX8" fmla="*/ 3973483 w 3973483"/>
              <a:gd name="connsiteY8" fmla="*/ 426778 h 1855556"/>
              <a:gd name="connsiteX9" fmla="*/ 3973483 w 3973483"/>
              <a:gd name="connsiteY9" fmla="*/ 835000 h 1855556"/>
              <a:gd name="connsiteX10" fmla="*/ 3973483 w 3973483"/>
              <a:gd name="connsiteY10" fmla="*/ 1298889 h 1855556"/>
              <a:gd name="connsiteX11" fmla="*/ 3973483 w 3973483"/>
              <a:gd name="connsiteY11" fmla="*/ 1855556 h 1855556"/>
              <a:gd name="connsiteX12" fmla="*/ 3366108 w 3973483"/>
              <a:gd name="connsiteY12" fmla="*/ 1855556 h 1855556"/>
              <a:gd name="connsiteX13" fmla="*/ 2758732 w 3973483"/>
              <a:gd name="connsiteY13" fmla="*/ 1855556 h 1855556"/>
              <a:gd name="connsiteX14" fmla="*/ 2191092 w 3973483"/>
              <a:gd name="connsiteY14" fmla="*/ 1855556 h 1855556"/>
              <a:gd name="connsiteX15" fmla="*/ 1583717 w 3973483"/>
              <a:gd name="connsiteY15" fmla="*/ 1855556 h 1855556"/>
              <a:gd name="connsiteX16" fmla="*/ 1135281 w 3973483"/>
              <a:gd name="connsiteY16" fmla="*/ 1855556 h 1855556"/>
              <a:gd name="connsiteX17" fmla="*/ 527906 w 3973483"/>
              <a:gd name="connsiteY17" fmla="*/ 1855556 h 1855556"/>
              <a:gd name="connsiteX18" fmla="*/ 0 w 3973483"/>
              <a:gd name="connsiteY18" fmla="*/ 1855556 h 1855556"/>
              <a:gd name="connsiteX19" fmla="*/ 0 w 3973483"/>
              <a:gd name="connsiteY19" fmla="*/ 1391667 h 1855556"/>
              <a:gd name="connsiteX20" fmla="*/ 0 w 3973483"/>
              <a:gd name="connsiteY20" fmla="*/ 964889 h 1855556"/>
              <a:gd name="connsiteX21" fmla="*/ 0 w 3973483"/>
              <a:gd name="connsiteY21" fmla="*/ 501000 h 1855556"/>
              <a:gd name="connsiteX22" fmla="*/ 0 w 3973483"/>
              <a:gd name="connsiteY22" fmla="*/ 0 h 1855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73483" h="1855556" extrusionOk="0">
                <a:moveTo>
                  <a:pt x="0" y="0"/>
                </a:moveTo>
                <a:cubicBezTo>
                  <a:pt x="222864" y="-12206"/>
                  <a:pt x="270978" y="30603"/>
                  <a:pt x="448436" y="0"/>
                </a:cubicBezTo>
                <a:cubicBezTo>
                  <a:pt x="625894" y="-30603"/>
                  <a:pt x="833379" y="19413"/>
                  <a:pt x="976342" y="0"/>
                </a:cubicBezTo>
                <a:cubicBezTo>
                  <a:pt x="1119305" y="-19413"/>
                  <a:pt x="1442639" y="66690"/>
                  <a:pt x="1623452" y="0"/>
                </a:cubicBezTo>
                <a:cubicBezTo>
                  <a:pt x="1804265" y="-66690"/>
                  <a:pt x="2000740" y="9182"/>
                  <a:pt x="2111622" y="0"/>
                </a:cubicBezTo>
                <a:cubicBezTo>
                  <a:pt x="2222504" y="-9182"/>
                  <a:pt x="2526418" y="59183"/>
                  <a:pt x="2639528" y="0"/>
                </a:cubicBezTo>
                <a:cubicBezTo>
                  <a:pt x="2752638" y="-59183"/>
                  <a:pt x="2926888" y="18424"/>
                  <a:pt x="3207168" y="0"/>
                </a:cubicBezTo>
                <a:cubicBezTo>
                  <a:pt x="3487448" y="-18424"/>
                  <a:pt x="3687405" y="77672"/>
                  <a:pt x="3973483" y="0"/>
                </a:cubicBezTo>
                <a:cubicBezTo>
                  <a:pt x="4001244" y="139278"/>
                  <a:pt x="3945350" y="214237"/>
                  <a:pt x="3973483" y="426778"/>
                </a:cubicBezTo>
                <a:cubicBezTo>
                  <a:pt x="4001616" y="639319"/>
                  <a:pt x="3933112" y="752652"/>
                  <a:pt x="3973483" y="835000"/>
                </a:cubicBezTo>
                <a:cubicBezTo>
                  <a:pt x="4013854" y="917348"/>
                  <a:pt x="3953785" y="1196859"/>
                  <a:pt x="3973483" y="1298889"/>
                </a:cubicBezTo>
                <a:cubicBezTo>
                  <a:pt x="3993181" y="1400919"/>
                  <a:pt x="3965510" y="1701397"/>
                  <a:pt x="3973483" y="1855556"/>
                </a:cubicBezTo>
                <a:cubicBezTo>
                  <a:pt x="3850237" y="1865806"/>
                  <a:pt x="3636168" y="1806945"/>
                  <a:pt x="3366108" y="1855556"/>
                </a:cubicBezTo>
                <a:cubicBezTo>
                  <a:pt x="3096048" y="1904167"/>
                  <a:pt x="2928149" y="1814492"/>
                  <a:pt x="2758732" y="1855556"/>
                </a:cubicBezTo>
                <a:cubicBezTo>
                  <a:pt x="2589315" y="1896620"/>
                  <a:pt x="2474435" y="1852044"/>
                  <a:pt x="2191092" y="1855556"/>
                </a:cubicBezTo>
                <a:cubicBezTo>
                  <a:pt x="1907749" y="1859068"/>
                  <a:pt x="1723825" y="1795175"/>
                  <a:pt x="1583717" y="1855556"/>
                </a:cubicBezTo>
                <a:cubicBezTo>
                  <a:pt x="1443610" y="1915937"/>
                  <a:pt x="1262244" y="1834342"/>
                  <a:pt x="1135281" y="1855556"/>
                </a:cubicBezTo>
                <a:cubicBezTo>
                  <a:pt x="1008318" y="1876770"/>
                  <a:pt x="755398" y="1850010"/>
                  <a:pt x="527906" y="1855556"/>
                </a:cubicBezTo>
                <a:cubicBezTo>
                  <a:pt x="300414" y="1861102"/>
                  <a:pt x="238063" y="1826798"/>
                  <a:pt x="0" y="1855556"/>
                </a:cubicBezTo>
                <a:cubicBezTo>
                  <a:pt x="-12019" y="1757961"/>
                  <a:pt x="12782" y="1487404"/>
                  <a:pt x="0" y="1391667"/>
                </a:cubicBezTo>
                <a:cubicBezTo>
                  <a:pt x="-12782" y="1295930"/>
                  <a:pt x="31900" y="1102958"/>
                  <a:pt x="0" y="964889"/>
                </a:cubicBezTo>
                <a:cubicBezTo>
                  <a:pt x="-31900" y="826820"/>
                  <a:pt x="51053" y="688072"/>
                  <a:pt x="0" y="501000"/>
                </a:cubicBezTo>
                <a:cubicBezTo>
                  <a:pt x="-51053" y="313928"/>
                  <a:pt x="22819" y="169387"/>
                  <a:pt x="0" y="0"/>
                </a:cubicBezTo>
                <a:close/>
              </a:path>
            </a:pathLst>
          </a:custGeom>
          <a:noFill/>
          <a:ln w="38100">
            <a:solidFill>
              <a:schemeClr val="accent1"/>
            </a:solidFill>
            <a:extLst>
              <a:ext uri="{C807C97D-BFC1-408E-A445-0C87EB9F89A2}">
                <ask:lineSketchStyleProps xmlns:ask="http://schemas.microsoft.com/office/drawing/2018/sketchyshapes" sd="2125291426">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7" name="TextBox 36">
            <a:extLst>
              <a:ext uri="{FF2B5EF4-FFF2-40B4-BE49-F238E27FC236}">
                <a16:creationId xmlns:a16="http://schemas.microsoft.com/office/drawing/2014/main" id="{09F2B2BB-23DB-60C0-E3A6-FD7ED05749A8}"/>
              </a:ext>
            </a:extLst>
          </p:cNvPr>
          <p:cNvSpPr txBox="1"/>
          <p:nvPr/>
        </p:nvSpPr>
        <p:spPr>
          <a:xfrm>
            <a:off x="568036" y="1265653"/>
            <a:ext cx="6267810"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t>Tag &lt;</a:t>
            </a:r>
            <a:r>
              <a:rPr lang="en-US" err="1"/>
              <a:t>StudGradProgramme</a:t>
            </a:r>
            <a:r>
              <a:rPr lang="en-US"/>
              <a:t>&gt; refers to the qualification and graduate information in the same sequence as the seating cards</a:t>
            </a:r>
            <a:endParaRPr lang="en-ZA"/>
          </a:p>
        </p:txBody>
      </p:sp>
      <p:sp>
        <p:nvSpPr>
          <p:cNvPr id="38" name="TextBox 37">
            <a:extLst>
              <a:ext uri="{FF2B5EF4-FFF2-40B4-BE49-F238E27FC236}">
                <a16:creationId xmlns:a16="http://schemas.microsoft.com/office/drawing/2014/main" id="{EC14CED8-2E92-516B-11C4-19AC3D0EE2F1}"/>
              </a:ext>
            </a:extLst>
          </p:cNvPr>
          <p:cNvSpPr txBox="1"/>
          <p:nvPr/>
        </p:nvSpPr>
        <p:spPr>
          <a:xfrm>
            <a:off x="568036" y="3105834"/>
            <a:ext cx="6267811"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t>Tag &lt;</a:t>
            </a:r>
            <a:r>
              <a:rPr lang="en-US" err="1"/>
              <a:t>StudMerit_R</a:t>
            </a:r>
            <a:r>
              <a:rPr lang="en-US"/>
              <a:t>&gt; refers to the merit rewards captured previously</a:t>
            </a:r>
            <a:endParaRPr lang="en-ZA"/>
          </a:p>
        </p:txBody>
      </p:sp>
      <p:sp>
        <p:nvSpPr>
          <p:cNvPr id="39" name="TextBox 38">
            <a:extLst>
              <a:ext uri="{FF2B5EF4-FFF2-40B4-BE49-F238E27FC236}">
                <a16:creationId xmlns:a16="http://schemas.microsoft.com/office/drawing/2014/main" id="{F583D322-69C8-F93B-B177-D11C55F7AA90}"/>
              </a:ext>
            </a:extLst>
          </p:cNvPr>
          <p:cNvSpPr txBox="1"/>
          <p:nvPr/>
        </p:nvSpPr>
        <p:spPr>
          <a:xfrm>
            <a:off x="568036" y="5087854"/>
            <a:ext cx="626781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t>Tag &lt;</a:t>
            </a:r>
            <a:r>
              <a:rPr lang="en-US" err="1"/>
              <a:t>StudTextualRemarks_R</a:t>
            </a:r>
            <a:r>
              <a:rPr lang="en-US"/>
              <a:t>&gt; refers to the graduate Laudations and CV</a:t>
            </a:r>
            <a:endParaRPr lang="en-ZA"/>
          </a:p>
        </p:txBody>
      </p:sp>
      <p:sp>
        <p:nvSpPr>
          <p:cNvPr id="40" name="TextBox 39">
            <a:extLst>
              <a:ext uri="{FF2B5EF4-FFF2-40B4-BE49-F238E27FC236}">
                <a16:creationId xmlns:a16="http://schemas.microsoft.com/office/drawing/2014/main" id="{58F0F6D0-FC8C-EAEC-501B-07F577E91D70}"/>
              </a:ext>
            </a:extLst>
          </p:cNvPr>
          <p:cNvSpPr txBox="1"/>
          <p:nvPr/>
        </p:nvSpPr>
        <p:spPr>
          <a:xfrm>
            <a:off x="568036" y="329966"/>
            <a:ext cx="626781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t>The data of the graduates are divided into 3 categories representing different data as setup previously</a:t>
            </a:r>
            <a:endParaRPr lang="en-ZA"/>
          </a:p>
        </p:txBody>
      </p:sp>
      <mc:AlternateContent xmlns:mc="http://schemas.openxmlformats.org/markup-compatibility/2006">
        <mc:Choice xmlns:p14="http://schemas.microsoft.com/office/powerpoint/2010/main" Requires="p14">
          <p:contentPart p14:bwMode="auto" r:id="rId10">
            <p14:nvContentPartPr>
              <p14:cNvPr id="41" name="Ink 40">
                <a:extLst>
                  <a:ext uri="{FF2B5EF4-FFF2-40B4-BE49-F238E27FC236}">
                    <a16:creationId xmlns:a16="http://schemas.microsoft.com/office/drawing/2014/main" id="{FC002A1B-F34F-0D17-975E-BDDF63FEB66F}"/>
                  </a:ext>
                </a:extLst>
              </p14:cNvPr>
              <p14:cNvContentPartPr/>
              <p14:nvPr/>
            </p14:nvContentPartPr>
            <p14:xfrm>
              <a:off x="7630789" y="581465"/>
              <a:ext cx="2277000" cy="75600"/>
            </p14:xfrm>
          </p:contentPart>
        </mc:Choice>
        <mc:Fallback>
          <p:pic>
            <p:nvPicPr>
              <p:cNvPr id="41" name="Ink 40">
                <a:extLst>
                  <a:ext uri="{FF2B5EF4-FFF2-40B4-BE49-F238E27FC236}">
                    <a16:creationId xmlns:a16="http://schemas.microsoft.com/office/drawing/2014/main" id="{FC002A1B-F34F-0D17-975E-BDDF63FEB66F}"/>
                  </a:ext>
                </a:extLst>
              </p:cNvPr>
              <p:cNvPicPr/>
              <p:nvPr/>
            </p:nvPicPr>
            <p:blipFill>
              <a:blip r:embed="rId11"/>
              <a:stretch>
                <a:fillRect/>
              </a:stretch>
            </p:blipFill>
            <p:spPr>
              <a:xfrm>
                <a:off x="7576789" y="473465"/>
                <a:ext cx="2384640" cy="29124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43" name="Ink 42">
                <a:extLst>
                  <a:ext uri="{FF2B5EF4-FFF2-40B4-BE49-F238E27FC236}">
                    <a16:creationId xmlns:a16="http://schemas.microsoft.com/office/drawing/2014/main" id="{CDE36C2A-C7B9-D6D4-9BA1-748F9EE7A995}"/>
                  </a:ext>
                </a:extLst>
              </p14:cNvPr>
              <p14:cNvContentPartPr/>
              <p14:nvPr/>
            </p14:nvContentPartPr>
            <p14:xfrm>
              <a:off x="7589389" y="3898505"/>
              <a:ext cx="1488240" cy="41760"/>
            </p14:xfrm>
          </p:contentPart>
        </mc:Choice>
        <mc:Fallback>
          <p:pic>
            <p:nvPicPr>
              <p:cNvPr id="43" name="Ink 42">
                <a:extLst>
                  <a:ext uri="{FF2B5EF4-FFF2-40B4-BE49-F238E27FC236}">
                    <a16:creationId xmlns:a16="http://schemas.microsoft.com/office/drawing/2014/main" id="{CDE36C2A-C7B9-D6D4-9BA1-748F9EE7A995}"/>
                  </a:ext>
                </a:extLst>
              </p:cNvPr>
              <p:cNvPicPr/>
              <p:nvPr/>
            </p:nvPicPr>
            <p:blipFill>
              <a:blip r:embed="rId13"/>
              <a:stretch>
                <a:fillRect/>
              </a:stretch>
            </p:blipFill>
            <p:spPr>
              <a:xfrm>
                <a:off x="7535389" y="3790505"/>
                <a:ext cx="1595880" cy="2574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44" name="Ink 43">
                <a:extLst>
                  <a:ext uri="{FF2B5EF4-FFF2-40B4-BE49-F238E27FC236}">
                    <a16:creationId xmlns:a16="http://schemas.microsoft.com/office/drawing/2014/main" id="{23268C99-73B2-87CA-A5F9-6C4776428730}"/>
                  </a:ext>
                </a:extLst>
              </p14:cNvPr>
              <p14:cNvContentPartPr/>
              <p14:nvPr/>
            </p14:nvContentPartPr>
            <p14:xfrm>
              <a:off x="7572469" y="5377745"/>
              <a:ext cx="2640600" cy="214560"/>
            </p14:xfrm>
          </p:contentPart>
        </mc:Choice>
        <mc:Fallback>
          <p:pic>
            <p:nvPicPr>
              <p:cNvPr id="44" name="Ink 43">
                <a:extLst>
                  <a:ext uri="{FF2B5EF4-FFF2-40B4-BE49-F238E27FC236}">
                    <a16:creationId xmlns:a16="http://schemas.microsoft.com/office/drawing/2014/main" id="{23268C99-73B2-87CA-A5F9-6C4776428730}"/>
                  </a:ext>
                </a:extLst>
              </p:cNvPr>
              <p:cNvPicPr/>
              <p:nvPr/>
            </p:nvPicPr>
            <p:blipFill>
              <a:blip r:embed="rId15"/>
              <a:stretch>
                <a:fillRect/>
              </a:stretch>
            </p:blipFill>
            <p:spPr>
              <a:xfrm>
                <a:off x="7518469" y="5269745"/>
                <a:ext cx="2748240" cy="4302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46" name="Ink 45">
                <a:extLst>
                  <a:ext uri="{FF2B5EF4-FFF2-40B4-BE49-F238E27FC236}">
                    <a16:creationId xmlns:a16="http://schemas.microsoft.com/office/drawing/2014/main" id="{CF68DA50-7756-DD0F-F8DD-12A4A74DA1DB}"/>
                  </a:ext>
                </a:extLst>
              </p14:cNvPr>
              <p14:cNvContentPartPr/>
              <p14:nvPr/>
            </p14:nvContentPartPr>
            <p14:xfrm>
              <a:off x="7646989" y="5710385"/>
              <a:ext cx="2544480" cy="224640"/>
            </p14:xfrm>
          </p:contentPart>
        </mc:Choice>
        <mc:Fallback>
          <p:pic>
            <p:nvPicPr>
              <p:cNvPr id="46" name="Ink 45">
                <a:extLst>
                  <a:ext uri="{FF2B5EF4-FFF2-40B4-BE49-F238E27FC236}">
                    <a16:creationId xmlns:a16="http://schemas.microsoft.com/office/drawing/2014/main" id="{CF68DA50-7756-DD0F-F8DD-12A4A74DA1DB}"/>
                  </a:ext>
                </a:extLst>
              </p:cNvPr>
              <p:cNvPicPr/>
              <p:nvPr/>
            </p:nvPicPr>
            <p:blipFill>
              <a:blip r:embed="rId17"/>
              <a:stretch>
                <a:fillRect/>
              </a:stretch>
            </p:blipFill>
            <p:spPr>
              <a:xfrm>
                <a:off x="7592989" y="5602558"/>
                <a:ext cx="2652120" cy="439935"/>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47" name="Ink 46">
                <a:extLst>
                  <a:ext uri="{FF2B5EF4-FFF2-40B4-BE49-F238E27FC236}">
                    <a16:creationId xmlns:a16="http://schemas.microsoft.com/office/drawing/2014/main" id="{A904FD52-44A6-0460-2BCE-7E8B0E3AE97A}"/>
                  </a:ext>
                </a:extLst>
              </p14:cNvPr>
              <p14:cNvContentPartPr/>
              <p14:nvPr/>
            </p14:nvContentPartPr>
            <p14:xfrm>
              <a:off x="7339549" y="274025"/>
              <a:ext cx="1329480" cy="76680"/>
            </p14:xfrm>
          </p:contentPart>
        </mc:Choice>
        <mc:Fallback>
          <p:pic>
            <p:nvPicPr>
              <p:cNvPr id="47" name="Ink 46">
                <a:extLst>
                  <a:ext uri="{FF2B5EF4-FFF2-40B4-BE49-F238E27FC236}">
                    <a16:creationId xmlns:a16="http://schemas.microsoft.com/office/drawing/2014/main" id="{A904FD52-44A6-0460-2BCE-7E8B0E3AE97A}"/>
                  </a:ext>
                </a:extLst>
              </p:cNvPr>
              <p:cNvPicPr/>
              <p:nvPr/>
            </p:nvPicPr>
            <p:blipFill>
              <a:blip r:embed="rId19"/>
              <a:stretch>
                <a:fillRect/>
              </a:stretch>
            </p:blipFill>
            <p:spPr>
              <a:xfrm>
                <a:off x="7285549" y="166025"/>
                <a:ext cx="1437120" cy="29232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48" name="Ink 47">
                <a:extLst>
                  <a:ext uri="{FF2B5EF4-FFF2-40B4-BE49-F238E27FC236}">
                    <a16:creationId xmlns:a16="http://schemas.microsoft.com/office/drawing/2014/main" id="{A7A9DDC1-9391-E445-0140-59AA1D168C76}"/>
                  </a:ext>
                </a:extLst>
              </p14:cNvPr>
              <p14:cNvContentPartPr/>
              <p14:nvPr/>
            </p14:nvContentPartPr>
            <p14:xfrm>
              <a:off x="1071949" y="1445465"/>
              <a:ext cx="2186280" cy="43560"/>
            </p14:xfrm>
          </p:contentPart>
        </mc:Choice>
        <mc:Fallback>
          <p:pic>
            <p:nvPicPr>
              <p:cNvPr id="48" name="Ink 47">
                <a:extLst>
                  <a:ext uri="{FF2B5EF4-FFF2-40B4-BE49-F238E27FC236}">
                    <a16:creationId xmlns:a16="http://schemas.microsoft.com/office/drawing/2014/main" id="{A7A9DDC1-9391-E445-0140-59AA1D168C76}"/>
                  </a:ext>
                </a:extLst>
              </p:cNvPr>
              <p:cNvPicPr/>
              <p:nvPr/>
            </p:nvPicPr>
            <p:blipFill>
              <a:blip r:embed="rId21"/>
              <a:stretch>
                <a:fillRect/>
              </a:stretch>
            </p:blipFill>
            <p:spPr>
              <a:xfrm>
                <a:off x="1017949" y="1336565"/>
                <a:ext cx="2293920" cy="260997"/>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49" name="Ink 48">
                <a:extLst>
                  <a:ext uri="{FF2B5EF4-FFF2-40B4-BE49-F238E27FC236}">
                    <a16:creationId xmlns:a16="http://schemas.microsoft.com/office/drawing/2014/main" id="{9B2221A6-176C-EE11-3281-0BA95885B9FB}"/>
                  </a:ext>
                </a:extLst>
              </p14:cNvPr>
              <p14:cNvContentPartPr/>
              <p14:nvPr/>
            </p14:nvContentPartPr>
            <p14:xfrm>
              <a:off x="7389589" y="2476505"/>
              <a:ext cx="1038600" cy="34200"/>
            </p14:xfrm>
          </p:contentPart>
        </mc:Choice>
        <mc:Fallback>
          <p:pic>
            <p:nvPicPr>
              <p:cNvPr id="49" name="Ink 48">
                <a:extLst>
                  <a:ext uri="{FF2B5EF4-FFF2-40B4-BE49-F238E27FC236}">
                    <a16:creationId xmlns:a16="http://schemas.microsoft.com/office/drawing/2014/main" id="{9B2221A6-176C-EE11-3281-0BA95885B9FB}"/>
                  </a:ext>
                </a:extLst>
              </p:cNvPr>
              <p:cNvPicPr/>
              <p:nvPr/>
            </p:nvPicPr>
            <p:blipFill>
              <a:blip r:embed="rId23"/>
              <a:stretch>
                <a:fillRect/>
              </a:stretch>
            </p:blipFill>
            <p:spPr>
              <a:xfrm>
                <a:off x="7335608" y="2369630"/>
                <a:ext cx="1146203" cy="247594"/>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50" name="Ink 49">
                <a:extLst>
                  <a:ext uri="{FF2B5EF4-FFF2-40B4-BE49-F238E27FC236}">
                    <a16:creationId xmlns:a16="http://schemas.microsoft.com/office/drawing/2014/main" id="{6202CE2B-C8E8-CF88-3FC8-7A081AC37960}"/>
                  </a:ext>
                </a:extLst>
              </p14:cNvPr>
              <p14:cNvContentPartPr/>
              <p14:nvPr/>
            </p14:nvContentPartPr>
            <p14:xfrm>
              <a:off x="1047109" y="3274985"/>
              <a:ext cx="1379520" cy="51120"/>
            </p14:xfrm>
          </p:contentPart>
        </mc:Choice>
        <mc:Fallback>
          <p:pic>
            <p:nvPicPr>
              <p:cNvPr id="50" name="Ink 49">
                <a:extLst>
                  <a:ext uri="{FF2B5EF4-FFF2-40B4-BE49-F238E27FC236}">
                    <a16:creationId xmlns:a16="http://schemas.microsoft.com/office/drawing/2014/main" id="{6202CE2B-C8E8-CF88-3FC8-7A081AC37960}"/>
                  </a:ext>
                </a:extLst>
              </p:cNvPr>
              <p:cNvPicPr/>
              <p:nvPr/>
            </p:nvPicPr>
            <p:blipFill>
              <a:blip r:embed="rId25"/>
              <a:stretch>
                <a:fillRect/>
              </a:stretch>
            </p:blipFill>
            <p:spPr>
              <a:xfrm>
                <a:off x="993095" y="3166985"/>
                <a:ext cx="1487188" cy="26676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51" name="Ink 50">
                <a:extLst>
                  <a:ext uri="{FF2B5EF4-FFF2-40B4-BE49-F238E27FC236}">
                    <a16:creationId xmlns:a16="http://schemas.microsoft.com/office/drawing/2014/main" id="{1085A543-5AA2-0425-F7E5-1225329EBC1A}"/>
                  </a:ext>
                </a:extLst>
              </p14:cNvPr>
              <p14:cNvContentPartPr/>
              <p14:nvPr/>
            </p14:nvContentPartPr>
            <p14:xfrm>
              <a:off x="7497949" y="4313225"/>
              <a:ext cx="1536840" cy="92880"/>
            </p14:xfrm>
          </p:contentPart>
        </mc:Choice>
        <mc:Fallback>
          <p:pic>
            <p:nvPicPr>
              <p:cNvPr id="51" name="Ink 50">
                <a:extLst>
                  <a:ext uri="{FF2B5EF4-FFF2-40B4-BE49-F238E27FC236}">
                    <a16:creationId xmlns:a16="http://schemas.microsoft.com/office/drawing/2014/main" id="{1085A543-5AA2-0425-F7E5-1225329EBC1A}"/>
                  </a:ext>
                </a:extLst>
              </p:cNvPr>
              <p:cNvPicPr/>
              <p:nvPr/>
            </p:nvPicPr>
            <p:blipFill>
              <a:blip r:embed="rId27"/>
              <a:stretch>
                <a:fillRect/>
              </a:stretch>
            </p:blipFill>
            <p:spPr>
              <a:xfrm>
                <a:off x="7443962" y="4205225"/>
                <a:ext cx="1644455" cy="30852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53" name="Ink 52">
                <a:extLst>
                  <a:ext uri="{FF2B5EF4-FFF2-40B4-BE49-F238E27FC236}">
                    <a16:creationId xmlns:a16="http://schemas.microsoft.com/office/drawing/2014/main" id="{6A2FF32C-BF65-7DC8-7B58-A487C19224DF}"/>
                  </a:ext>
                </a:extLst>
              </p14:cNvPr>
              <p14:cNvContentPartPr/>
              <p14:nvPr/>
            </p14:nvContentPartPr>
            <p14:xfrm>
              <a:off x="1080229" y="5253185"/>
              <a:ext cx="2403000" cy="33480"/>
            </p14:xfrm>
          </p:contentPart>
        </mc:Choice>
        <mc:Fallback>
          <p:pic>
            <p:nvPicPr>
              <p:cNvPr id="53" name="Ink 52">
                <a:extLst>
                  <a:ext uri="{FF2B5EF4-FFF2-40B4-BE49-F238E27FC236}">
                    <a16:creationId xmlns:a16="http://schemas.microsoft.com/office/drawing/2014/main" id="{6A2FF32C-BF65-7DC8-7B58-A487C19224DF}"/>
                  </a:ext>
                </a:extLst>
              </p:cNvPr>
              <p:cNvPicPr/>
              <p:nvPr/>
            </p:nvPicPr>
            <p:blipFill>
              <a:blip r:embed="rId29"/>
              <a:stretch>
                <a:fillRect/>
              </a:stretch>
            </p:blipFill>
            <p:spPr>
              <a:xfrm>
                <a:off x="1026229" y="5145185"/>
                <a:ext cx="2510640" cy="249120"/>
              </a:xfrm>
              <a:prstGeom prst="rect">
                <a:avLst/>
              </a:prstGeom>
            </p:spPr>
          </p:pic>
        </mc:Fallback>
      </mc:AlternateContent>
      <p:sp>
        <p:nvSpPr>
          <p:cNvPr id="54" name="Speech Bubble: Rectangle with Corners Rounded 53">
            <a:extLst>
              <a:ext uri="{FF2B5EF4-FFF2-40B4-BE49-F238E27FC236}">
                <a16:creationId xmlns:a16="http://schemas.microsoft.com/office/drawing/2014/main" id="{E0C78B0C-4E26-713F-ECC5-2EED86491982}"/>
              </a:ext>
            </a:extLst>
          </p:cNvPr>
          <p:cNvSpPr/>
          <p:nvPr/>
        </p:nvSpPr>
        <p:spPr>
          <a:xfrm>
            <a:off x="9734204" y="976297"/>
            <a:ext cx="2277000" cy="1303270"/>
          </a:xfrm>
          <a:prstGeom prst="wedgeRoundRectCallout">
            <a:avLst>
              <a:gd name="adj1" fmla="val -84356"/>
              <a:gd name="adj2" fmla="val -67619"/>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Approved ID description and Qualification Full name are printed</a:t>
            </a:r>
            <a:endParaRPr lang="en-ZA"/>
          </a:p>
        </p:txBody>
      </p:sp>
      <p:sp>
        <p:nvSpPr>
          <p:cNvPr id="55" name="Right Brace 54">
            <a:extLst>
              <a:ext uri="{FF2B5EF4-FFF2-40B4-BE49-F238E27FC236}">
                <a16:creationId xmlns:a16="http://schemas.microsoft.com/office/drawing/2014/main" id="{D71C4184-C388-7C4F-BA70-4B1594FE2FD0}"/>
              </a:ext>
            </a:extLst>
          </p:cNvPr>
          <p:cNvSpPr/>
          <p:nvPr/>
        </p:nvSpPr>
        <p:spPr>
          <a:xfrm>
            <a:off x="8761615" y="773084"/>
            <a:ext cx="402493" cy="516070"/>
          </a:xfrm>
          <a:prstGeom prst="rightBrace">
            <a:avLst/>
          </a:prstGeom>
          <a:ln w="38100">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a:p>
        </p:txBody>
      </p:sp>
    </p:spTree>
    <p:extLst>
      <p:ext uri="{BB962C8B-B14F-4D97-AF65-F5344CB8AC3E}">
        <p14:creationId xmlns:p14="http://schemas.microsoft.com/office/powerpoint/2010/main" val="406651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down)">
                                      <p:cBhvr>
                                        <p:cTn id="37" dur="500"/>
                                        <p:tgtEl>
                                          <p:spTgt spid="34"/>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par>
                                <p:cTn id="41" presetID="63" presetClass="entr" presetSubtype="0"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p:cTn id="43" dur="2000" fill="hold"/>
                                        <p:tgtEl>
                                          <p:spTgt spid="48"/>
                                        </p:tgtEl>
                                        <p:attrNameLst>
                                          <p:attrName>drawProgress</p:attrName>
                                        </p:attrNameLst>
                                      </p:cBhvr>
                                      <p:tavLst>
                                        <p:tav tm="0">
                                          <p:val>
                                            <p:fltVal val="0"/>
                                          </p:val>
                                        </p:tav>
                                        <p:tav tm="100000">
                                          <p:val>
                                            <p:fltVal val="1"/>
                                          </p:val>
                                        </p:tav>
                                      </p:tavLst>
                                    </p:anim>
                                  </p:childTnLst>
                                </p:cTn>
                              </p:par>
                              <p:par>
                                <p:cTn id="44" presetID="63" presetClass="entr" presetSubtype="0" fill="hold" nodeType="withEffect">
                                  <p:stCondLst>
                                    <p:cond delay="0"/>
                                  </p:stCondLst>
                                  <p:childTnLst>
                                    <p:set>
                                      <p:cBhvr>
                                        <p:cTn id="45" dur="1" fill="hold">
                                          <p:stCondLst>
                                            <p:cond delay="0"/>
                                          </p:stCondLst>
                                        </p:cTn>
                                        <p:tgtEl>
                                          <p:spTgt spid="47"/>
                                        </p:tgtEl>
                                        <p:attrNameLst>
                                          <p:attrName>style.visibility</p:attrName>
                                        </p:attrNameLst>
                                      </p:cBhvr>
                                      <p:to>
                                        <p:strVal val="visible"/>
                                      </p:to>
                                    </p:set>
                                    <p:anim calcmode="lin" valueType="num">
                                      <p:cBhvr>
                                        <p:cTn id="46" dur="2000" fill="hold"/>
                                        <p:tgtEl>
                                          <p:spTgt spid="47"/>
                                        </p:tgtEl>
                                        <p:attrNameLst>
                                          <p:attrName>drawProgress</p:attrName>
                                        </p:attrNameLst>
                                      </p:cBhvr>
                                      <p:tavLst>
                                        <p:tav tm="0">
                                          <p:val>
                                            <p:fltVal val="0"/>
                                          </p:val>
                                        </p:tav>
                                        <p:tav tm="100000">
                                          <p:val>
                                            <p:fltVal val="1"/>
                                          </p:val>
                                        </p:tav>
                                      </p:tavLst>
                                    </p:anim>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wipe(down)">
                                      <p:cBhvr>
                                        <p:cTn id="51" dur="580">
                                          <p:stCondLst>
                                            <p:cond delay="0"/>
                                          </p:stCondLst>
                                        </p:cTn>
                                        <p:tgtEl>
                                          <p:spTgt spid="54"/>
                                        </p:tgtEl>
                                      </p:cBhvr>
                                    </p:animEffect>
                                    <p:anim calcmode="lin" valueType="num">
                                      <p:cBhvr>
                                        <p:cTn id="52"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57" dur="26">
                                          <p:stCondLst>
                                            <p:cond delay="650"/>
                                          </p:stCondLst>
                                        </p:cTn>
                                        <p:tgtEl>
                                          <p:spTgt spid="54"/>
                                        </p:tgtEl>
                                      </p:cBhvr>
                                      <p:to x="100000" y="60000"/>
                                    </p:animScale>
                                    <p:animScale>
                                      <p:cBhvr>
                                        <p:cTn id="58" dur="166" decel="50000">
                                          <p:stCondLst>
                                            <p:cond delay="676"/>
                                          </p:stCondLst>
                                        </p:cTn>
                                        <p:tgtEl>
                                          <p:spTgt spid="54"/>
                                        </p:tgtEl>
                                      </p:cBhvr>
                                      <p:to x="100000" y="100000"/>
                                    </p:animScale>
                                    <p:animScale>
                                      <p:cBhvr>
                                        <p:cTn id="59" dur="26">
                                          <p:stCondLst>
                                            <p:cond delay="1312"/>
                                          </p:stCondLst>
                                        </p:cTn>
                                        <p:tgtEl>
                                          <p:spTgt spid="54"/>
                                        </p:tgtEl>
                                      </p:cBhvr>
                                      <p:to x="100000" y="80000"/>
                                    </p:animScale>
                                    <p:animScale>
                                      <p:cBhvr>
                                        <p:cTn id="60" dur="166" decel="50000">
                                          <p:stCondLst>
                                            <p:cond delay="1338"/>
                                          </p:stCondLst>
                                        </p:cTn>
                                        <p:tgtEl>
                                          <p:spTgt spid="54"/>
                                        </p:tgtEl>
                                      </p:cBhvr>
                                      <p:to x="100000" y="100000"/>
                                    </p:animScale>
                                    <p:animScale>
                                      <p:cBhvr>
                                        <p:cTn id="61" dur="26">
                                          <p:stCondLst>
                                            <p:cond delay="1642"/>
                                          </p:stCondLst>
                                        </p:cTn>
                                        <p:tgtEl>
                                          <p:spTgt spid="54"/>
                                        </p:tgtEl>
                                      </p:cBhvr>
                                      <p:to x="100000" y="90000"/>
                                    </p:animScale>
                                    <p:animScale>
                                      <p:cBhvr>
                                        <p:cTn id="62" dur="166" decel="50000">
                                          <p:stCondLst>
                                            <p:cond delay="1668"/>
                                          </p:stCondLst>
                                        </p:cTn>
                                        <p:tgtEl>
                                          <p:spTgt spid="54"/>
                                        </p:tgtEl>
                                      </p:cBhvr>
                                      <p:to x="100000" y="100000"/>
                                    </p:animScale>
                                    <p:animScale>
                                      <p:cBhvr>
                                        <p:cTn id="63" dur="26">
                                          <p:stCondLst>
                                            <p:cond delay="1808"/>
                                          </p:stCondLst>
                                        </p:cTn>
                                        <p:tgtEl>
                                          <p:spTgt spid="54"/>
                                        </p:tgtEl>
                                      </p:cBhvr>
                                      <p:to x="100000" y="95000"/>
                                    </p:animScale>
                                    <p:animScale>
                                      <p:cBhvr>
                                        <p:cTn id="64" dur="166" decel="50000">
                                          <p:stCondLst>
                                            <p:cond delay="1834"/>
                                          </p:stCondLst>
                                        </p:cTn>
                                        <p:tgtEl>
                                          <p:spTgt spid="54"/>
                                        </p:tgtEl>
                                      </p:cBhvr>
                                      <p:to x="100000" y="100000"/>
                                    </p:animScale>
                                  </p:childTnLst>
                                </p:cTn>
                              </p:par>
                              <p:par>
                                <p:cTn id="65" presetID="26" presetClass="entr" presetSubtype="0" fill="hold" grpId="0" nodeType="with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wipe(down)">
                                      <p:cBhvr>
                                        <p:cTn id="67" dur="580">
                                          <p:stCondLst>
                                            <p:cond delay="0"/>
                                          </p:stCondLst>
                                        </p:cTn>
                                        <p:tgtEl>
                                          <p:spTgt spid="55"/>
                                        </p:tgtEl>
                                      </p:cBhvr>
                                    </p:animEffect>
                                    <p:anim calcmode="lin" valueType="num">
                                      <p:cBhvr>
                                        <p:cTn id="68"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73" dur="26">
                                          <p:stCondLst>
                                            <p:cond delay="650"/>
                                          </p:stCondLst>
                                        </p:cTn>
                                        <p:tgtEl>
                                          <p:spTgt spid="55"/>
                                        </p:tgtEl>
                                      </p:cBhvr>
                                      <p:to x="100000" y="60000"/>
                                    </p:animScale>
                                    <p:animScale>
                                      <p:cBhvr>
                                        <p:cTn id="74" dur="166" decel="50000">
                                          <p:stCondLst>
                                            <p:cond delay="676"/>
                                          </p:stCondLst>
                                        </p:cTn>
                                        <p:tgtEl>
                                          <p:spTgt spid="55"/>
                                        </p:tgtEl>
                                      </p:cBhvr>
                                      <p:to x="100000" y="100000"/>
                                    </p:animScale>
                                    <p:animScale>
                                      <p:cBhvr>
                                        <p:cTn id="75" dur="26">
                                          <p:stCondLst>
                                            <p:cond delay="1312"/>
                                          </p:stCondLst>
                                        </p:cTn>
                                        <p:tgtEl>
                                          <p:spTgt spid="55"/>
                                        </p:tgtEl>
                                      </p:cBhvr>
                                      <p:to x="100000" y="80000"/>
                                    </p:animScale>
                                    <p:animScale>
                                      <p:cBhvr>
                                        <p:cTn id="76" dur="166" decel="50000">
                                          <p:stCondLst>
                                            <p:cond delay="1338"/>
                                          </p:stCondLst>
                                        </p:cTn>
                                        <p:tgtEl>
                                          <p:spTgt spid="55"/>
                                        </p:tgtEl>
                                      </p:cBhvr>
                                      <p:to x="100000" y="100000"/>
                                    </p:animScale>
                                    <p:animScale>
                                      <p:cBhvr>
                                        <p:cTn id="77" dur="26">
                                          <p:stCondLst>
                                            <p:cond delay="1642"/>
                                          </p:stCondLst>
                                        </p:cTn>
                                        <p:tgtEl>
                                          <p:spTgt spid="55"/>
                                        </p:tgtEl>
                                      </p:cBhvr>
                                      <p:to x="100000" y="90000"/>
                                    </p:animScale>
                                    <p:animScale>
                                      <p:cBhvr>
                                        <p:cTn id="78" dur="166" decel="50000">
                                          <p:stCondLst>
                                            <p:cond delay="1668"/>
                                          </p:stCondLst>
                                        </p:cTn>
                                        <p:tgtEl>
                                          <p:spTgt spid="55"/>
                                        </p:tgtEl>
                                      </p:cBhvr>
                                      <p:to x="100000" y="100000"/>
                                    </p:animScale>
                                    <p:animScale>
                                      <p:cBhvr>
                                        <p:cTn id="79" dur="26">
                                          <p:stCondLst>
                                            <p:cond delay="1808"/>
                                          </p:stCondLst>
                                        </p:cTn>
                                        <p:tgtEl>
                                          <p:spTgt spid="55"/>
                                        </p:tgtEl>
                                      </p:cBhvr>
                                      <p:to x="100000" y="95000"/>
                                    </p:animScale>
                                    <p:animScale>
                                      <p:cBhvr>
                                        <p:cTn id="80" dur="166" decel="50000">
                                          <p:stCondLst>
                                            <p:cond delay="1834"/>
                                          </p:stCondLst>
                                        </p:cTn>
                                        <p:tgtEl>
                                          <p:spTgt spid="55"/>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wipe(down)">
                                      <p:cBhvr>
                                        <p:cTn id="85" dur="500"/>
                                        <p:tgtEl>
                                          <p:spTgt spid="35"/>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wipe(down)">
                                      <p:cBhvr>
                                        <p:cTn id="88" dur="500"/>
                                        <p:tgtEl>
                                          <p:spTgt spid="38"/>
                                        </p:tgtEl>
                                      </p:cBhvr>
                                    </p:animEffect>
                                  </p:childTnLst>
                                </p:cTn>
                              </p:par>
                              <p:par>
                                <p:cTn id="89" presetID="63" presetClass="entr" presetSubtype="0" fill="hold" nodeType="withEffect">
                                  <p:stCondLst>
                                    <p:cond delay="0"/>
                                  </p:stCondLst>
                                  <p:childTnLst>
                                    <p:set>
                                      <p:cBhvr>
                                        <p:cTn id="90" dur="1" fill="hold">
                                          <p:stCondLst>
                                            <p:cond delay="0"/>
                                          </p:stCondLst>
                                        </p:cTn>
                                        <p:tgtEl>
                                          <p:spTgt spid="50"/>
                                        </p:tgtEl>
                                        <p:attrNameLst>
                                          <p:attrName>style.visibility</p:attrName>
                                        </p:attrNameLst>
                                      </p:cBhvr>
                                      <p:to>
                                        <p:strVal val="visible"/>
                                      </p:to>
                                    </p:set>
                                    <p:anim calcmode="lin" valueType="num">
                                      <p:cBhvr>
                                        <p:cTn id="91" dur="2000" fill="hold"/>
                                        <p:tgtEl>
                                          <p:spTgt spid="50"/>
                                        </p:tgtEl>
                                        <p:attrNameLst>
                                          <p:attrName>drawProgress</p:attrName>
                                        </p:attrNameLst>
                                      </p:cBhvr>
                                      <p:tavLst>
                                        <p:tav tm="0">
                                          <p:val>
                                            <p:fltVal val="0"/>
                                          </p:val>
                                        </p:tav>
                                        <p:tav tm="100000">
                                          <p:val>
                                            <p:fltVal val="1"/>
                                          </p:val>
                                        </p:tav>
                                      </p:tavLst>
                                    </p:anim>
                                  </p:childTnLst>
                                </p:cTn>
                              </p:par>
                              <p:par>
                                <p:cTn id="92" presetID="63" presetClass="entr" presetSubtype="0" fill="hold" nodeType="withEffect">
                                  <p:stCondLst>
                                    <p:cond delay="0"/>
                                  </p:stCondLst>
                                  <p:childTnLst>
                                    <p:set>
                                      <p:cBhvr>
                                        <p:cTn id="93" dur="1" fill="hold">
                                          <p:stCondLst>
                                            <p:cond delay="0"/>
                                          </p:stCondLst>
                                        </p:cTn>
                                        <p:tgtEl>
                                          <p:spTgt spid="49"/>
                                        </p:tgtEl>
                                        <p:attrNameLst>
                                          <p:attrName>style.visibility</p:attrName>
                                        </p:attrNameLst>
                                      </p:cBhvr>
                                      <p:to>
                                        <p:strVal val="visible"/>
                                      </p:to>
                                    </p:set>
                                    <p:anim calcmode="lin" valueType="num">
                                      <p:cBhvr>
                                        <p:cTn id="94" dur="2000" fill="hold"/>
                                        <p:tgtEl>
                                          <p:spTgt spid="49"/>
                                        </p:tgtEl>
                                        <p:attrNameLst>
                                          <p:attrName>drawProgress</p:attrName>
                                        </p:attrNameLst>
                                      </p:cBhvr>
                                      <p:tavLst>
                                        <p:tav tm="0">
                                          <p:val>
                                            <p:fltVal val="0"/>
                                          </p:val>
                                        </p:tav>
                                        <p:tav tm="100000">
                                          <p:val>
                                            <p:fltVal val="1"/>
                                          </p:val>
                                        </p:tav>
                                      </p:tavLst>
                                    </p:anim>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36"/>
                                        </p:tgtEl>
                                        <p:attrNameLst>
                                          <p:attrName>style.visibility</p:attrName>
                                        </p:attrNameLst>
                                      </p:cBhvr>
                                      <p:to>
                                        <p:strVal val="visible"/>
                                      </p:to>
                                    </p:set>
                                    <p:animEffect transition="in" filter="wipe(down)">
                                      <p:cBhvr>
                                        <p:cTn id="99" dur="500"/>
                                        <p:tgtEl>
                                          <p:spTgt spid="36"/>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wipe(down)">
                                      <p:cBhvr>
                                        <p:cTn id="102" dur="500"/>
                                        <p:tgtEl>
                                          <p:spTgt spid="39"/>
                                        </p:tgtEl>
                                      </p:cBhvr>
                                    </p:animEffect>
                                  </p:childTnLst>
                                </p:cTn>
                              </p:par>
                              <p:par>
                                <p:cTn id="103" presetID="63" presetClass="entr" presetSubtype="0" fill="hold" nodeType="withEffect">
                                  <p:stCondLst>
                                    <p:cond delay="0"/>
                                  </p:stCondLst>
                                  <p:childTnLst>
                                    <p:set>
                                      <p:cBhvr>
                                        <p:cTn id="104" dur="1" fill="hold">
                                          <p:stCondLst>
                                            <p:cond delay="0"/>
                                          </p:stCondLst>
                                        </p:cTn>
                                        <p:tgtEl>
                                          <p:spTgt spid="53"/>
                                        </p:tgtEl>
                                        <p:attrNameLst>
                                          <p:attrName>style.visibility</p:attrName>
                                        </p:attrNameLst>
                                      </p:cBhvr>
                                      <p:to>
                                        <p:strVal val="visible"/>
                                      </p:to>
                                    </p:set>
                                    <p:anim calcmode="lin" valueType="num">
                                      <p:cBhvr>
                                        <p:cTn id="105" dur="2000" fill="hold"/>
                                        <p:tgtEl>
                                          <p:spTgt spid="53"/>
                                        </p:tgtEl>
                                        <p:attrNameLst>
                                          <p:attrName>drawProgress</p:attrName>
                                        </p:attrNameLst>
                                      </p:cBhvr>
                                      <p:tavLst>
                                        <p:tav tm="0">
                                          <p:val>
                                            <p:fltVal val="0"/>
                                          </p:val>
                                        </p:tav>
                                        <p:tav tm="100000">
                                          <p:val>
                                            <p:fltVal val="1"/>
                                          </p:val>
                                        </p:tav>
                                      </p:tavLst>
                                    </p:anim>
                                  </p:childTnLst>
                                </p:cTn>
                              </p:par>
                              <p:par>
                                <p:cTn id="106" presetID="63" presetClass="entr" presetSubtype="0" fill="hold" nodeType="withEffect">
                                  <p:stCondLst>
                                    <p:cond delay="0"/>
                                  </p:stCondLst>
                                  <p:childTnLst>
                                    <p:set>
                                      <p:cBhvr>
                                        <p:cTn id="107" dur="1" fill="hold">
                                          <p:stCondLst>
                                            <p:cond delay="0"/>
                                          </p:stCondLst>
                                        </p:cTn>
                                        <p:tgtEl>
                                          <p:spTgt spid="51"/>
                                        </p:tgtEl>
                                        <p:attrNameLst>
                                          <p:attrName>style.visibility</p:attrName>
                                        </p:attrNameLst>
                                      </p:cBhvr>
                                      <p:to>
                                        <p:strVal val="visible"/>
                                      </p:to>
                                    </p:set>
                                    <p:anim calcmode="lin" valueType="num">
                                      <p:cBhvr>
                                        <p:cTn id="108" dur="2000" fill="hold"/>
                                        <p:tgtEl>
                                          <p:spTgt spid="51"/>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4" grpId="0" animBg="1"/>
      <p:bldP spid="35" grpId="0" animBg="1"/>
      <p:bldP spid="36" grpId="0" animBg="1"/>
      <p:bldP spid="37" grpId="0" animBg="1"/>
      <p:bldP spid="38" grpId="0" animBg="1"/>
      <p:bldP spid="39" grpId="0" animBg="1"/>
      <p:bldP spid="40" grpId="0" animBg="1"/>
      <p:bldP spid="54" grpId="0" animBg="1"/>
      <p:bldP spid="5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808E3-C12C-201F-9F65-BC39EC81B160}"/>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A381F29-3E90-4DA9-6AE5-FED2CE378F76}"/>
              </a:ext>
            </a:extLst>
          </p:cNvPr>
          <p:cNvSpPr txBox="1">
            <a:spLocks/>
          </p:cNvSpPr>
          <p:nvPr/>
        </p:nvSpPr>
        <p:spPr>
          <a:xfrm>
            <a:off x="643466" y="210952"/>
            <a:ext cx="5152834" cy="211792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b="1"/>
              <a:t>RECAP of Generation of Graduation </a:t>
            </a:r>
            <a:r>
              <a:rPr lang="en-US" b="1" err="1"/>
              <a:t>Programme</a:t>
            </a:r>
            <a:endParaRPr lang="en-US"/>
          </a:p>
        </p:txBody>
      </p:sp>
      <p:sp>
        <p:nvSpPr>
          <p:cNvPr id="13" name="Plus Sign 12">
            <a:extLst>
              <a:ext uri="{FF2B5EF4-FFF2-40B4-BE49-F238E27FC236}">
                <a16:creationId xmlns:a16="http://schemas.microsoft.com/office/drawing/2014/main" id="{7DB4794A-14C9-9895-8ED4-DEBBC75A688F}"/>
              </a:ext>
            </a:extLst>
          </p:cNvPr>
          <p:cNvSpPr/>
          <p:nvPr/>
        </p:nvSpPr>
        <p:spPr>
          <a:xfrm>
            <a:off x="8036832" y="1825728"/>
            <a:ext cx="505961" cy="503153"/>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n w="0"/>
              <a:solidFill>
                <a:schemeClr val="accent1"/>
              </a:solidFill>
              <a:effectLst>
                <a:outerShdw blurRad="38100" dist="25400" dir="5400000" algn="ctr" rotWithShape="0">
                  <a:srgbClr val="6E747A">
                    <a:alpha val="43000"/>
                  </a:srgbClr>
                </a:outerShdw>
              </a:effectLst>
            </a:endParaRPr>
          </a:p>
        </p:txBody>
      </p:sp>
      <p:sp>
        <p:nvSpPr>
          <p:cNvPr id="15" name="Rectangle 14">
            <a:extLst>
              <a:ext uri="{FF2B5EF4-FFF2-40B4-BE49-F238E27FC236}">
                <a16:creationId xmlns:a16="http://schemas.microsoft.com/office/drawing/2014/main" id="{9DE03D87-120E-D039-C19F-A00447F54324}"/>
              </a:ext>
            </a:extLst>
          </p:cNvPr>
          <p:cNvSpPr/>
          <p:nvPr/>
        </p:nvSpPr>
        <p:spPr>
          <a:xfrm>
            <a:off x="455292" y="3128310"/>
            <a:ext cx="10419931" cy="769441"/>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en-US" sz="4400" b="0" cap="none" spc="0">
                <a:ln w="0"/>
                <a:solidFill>
                  <a:schemeClr val="accent1"/>
                </a:solidFill>
                <a:effectLst>
                  <a:outerShdw blurRad="38100" dist="25400" dir="5400000" algn="ctr" rotWithShape="0">
                    <a:srgbClr val="6E747A">
                      <a:alpha val="43000"/>
                    </a:srgbClr>
                  </a:outerShdw>
                </a:effectLst>
              </a:rPr>
              <a:t>Setup tags on rtf</a:t>
            </a:r>
          </a:p>
        </p:txBody>
      </p:sp>
      <p:sp>
        <p:nvSpPr>
          <p:cNvPr id="19" name="Plus Sign 18">
            <a:extLst>
              <a:ext uri="{FF2B5EF4-FFF2-40B4-BE49-F238E27FC236}">
                <a16:creationId xmlns:a16="http://schemas.microsoft.com/office/drawing/2014/main" id="{4D220DA6-A96A-FA22-9B0C-D3061719D23E}"/>
              </a:ext>
            </a:extLst>
          </p:cNvPr>
          <p:cNvSpPr/>
          <p:nvPr/>
        </p:nvSpPr>
        <p:spPr>
          <a:xfrm>
            <a:off x="2226864" y="4408989"/>
            <a:ext cx="505961" cy="503153"/>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n w="0"/>
              <a:solidFill>
                <a:schemeClr val="accent1"/>
              </a:solidFill>
              <a:effectLst>
                <a:outerShdw blurRad="38100" dist="25400" dir="5400000" algn="ctr" rotWithShape="0">
                  <a:srgbClr val="6E747A">
                    <a:alpha val="43000"/>
                  </a:srgbClr>
                </a:outerShdw>
              </a:effectLst>
            </a:endParaRPr>
          </a:p>
        </p:txBody>
      </p:sp>
      <p:sp>
        <p:nvSpPr>
          <p:cNvPr id="20" name="Plus Sign 19">
            <a:extLst>
              <a:ext uri="{FF2B5EF4-FFF2-40B4-BE49-F238E27FC236}">
                <a16:creationId xmlns:a16="http://schemas.microsoft.com/office/drawing/2014/main" id="{8E7509C5-4B13-CF54-E42E-981257B6BE10}"/>
              </a:ext>
            </a:extLst>
          </p:cNvPr>
          <p:cNvSpPr/>
          <p:nvPr/>
        </p:nvSpPr>
        <p:spPr>
          <a:xfrm>
            <a:off x="5241520" y="4408988"/>
            <a:ext cx="505961" cy="503153"/>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n w="0"/>
              <a:solidFill>
                <a:schemeClr val="accent1"/>
              </a:solidFill>
              <a:effectLst>
                <a:outerShdw blurRad="38100" dist="25400" dir="5400000" algn="ctr" rotWithShape="0">
                  <a:srgbClr val="6E747A">
                    <a:alpha val="43000"/>
                  </a:srgbClr>
                </a:outerShdw>
              </a:effectLst>
            </a:endParaRPr>
          </a:p>
        </p:txBody>
      </p:sp>
      <p:sp>
        <p:nvSpPr>
          <p:cNvPr id="27" name="Rectangle 26">
            <a:extLst>
              <a:ext uri="{FF2B5EF4-FFF2-40B4-BE49-F238E27FC236}">
                <a16:creationId xmlns:a16="http://schemas.microsoft.com/office/drawing/2014/main" id="{841D18F8-122C-0CB0-6555-9B572794FFB9}"/>
              </a:ext>
            </a:extLst>
          </p:cNvPr>
          <p:cNvSpPr/>
          <p:nvPr/>
        </p:nvSpPr>
        <p:spPr>
          <a:xfrm>
            <a:off x="453614" y="4142156"/>
            <a:ext cx="1378229" cy="10368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&lt;</a:t>
            </a:r>
            <a:r>
              <a:rPr lang="en-US" err="1"/>
              <a:t>StudGradProgramme</a:t>
            </a:r>
            <a:endParaRPr lang="en-ZA"/>
          </a:p>
        </p:txBody>
      </p:sp>
      <p:sp>
        <p:nvSpPr>
          <p:cNvPr id="3" name="Rectangle 2">
            <a:extLst>
              <a:ext uri="{FF2B5EF4-FFF2-40B4-BE49-F238E27FC236}">
                <a16:creationId xmlns:a16="http://schemas.microsoft.com/office/drawing/2014/main" id="{E3C358E3-E681-42DE-299C-2AE4660C9F6D}"/>
              </a:ext>
            </a:extLst>
          </p:cNvPr>
          <p:cNvSpPr/>
          <p:nvPr/>
        </p:nvSpPr>
        <p:spPr>
          <a:xfrm rot="20432091">
            <a:off x="6228368" y="1640405"/>
            <a:ext cx="1413110" cy="10368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Capture</a:t>
            </a:r>
          </a:p>
          <a:p>
            <a:pPr algn="ctr"/>
            <a:r>
              <a:rPr lang="en-US"/>
              <a:t>CV &amp; Laudation</a:t>
            </a:r>
            <a:endParaRPr lang="en-ZA"/>
          </a:p>
        </p:txBody>
      </p:sp>
      <p:sp>
        <p:nvSpPr>
          <p:cNvPr id="28" name="Rectangle 27">
            <a:extLst>
              <a:ext uri="{FF2B5EF4-FFF2-40B4-BE49-F238E27FC236}">
                <a16:creationId xmlns:a16="http://schemas.microsoft.com/office/drawing/2014/main" id="{FC6EB281-3CFE-4AFE-90FD-C2D1945F7B59}"/>
              </a:ext>
            </a:extLst>
          </p:cNvPr>
          <p:cNvSpPr/>
          <p:nvPr/>
        </p:nvSpPr>
        <p:spPr>
          <a:xfrm>
            <a:off x="3214633" y="4142156"/>
            <a:ext cx="1664937" cy="10368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&lt;</a:t>
            </a:r>
            <a:r>
              <a:rPr lang="en-US" err="1"/>
              <a:t>StudMerit_R</a:t>
            </a:r>
            <a:r>
              <a:rPr lang="en-US"/>
              <a:t>&gt;</a:t>
            </a:r>
            <a:endParaRPr lang="en-ZA"/>
          </a:p>
        </p:txBody>
      </p:sp>
      <p:sp>
        <p:nvSpPr>
          <p:cNvPr id="4" name="Rectangle 3">
            <a:extLst>
              <a:ext uri="{FF2B5EF4-FFF2-40B4-BE49-F238E27FC236}">
                <a16:creationId xmlns:a16="http://schemas.microsoft.com/office/drawing/2014/main" id="{4D353B68-8213-1D8A-F4B6-FED5823CA21C}"/>
              </a:ext>
            </a:extLst>
          </p:cNvPr>
          <p:cNvSpPr/>
          <p:nvPr/>
        </p:nvSpPr>
        <p:spPr>
          <a:xfrm rot="1124239">
            <a:off x="8846577" y="1680389"/>
            <a:ext cx="1413110" cy="10368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Capture</a:t>
            </a:r>
          </a:p>
          <a:p>
            <a:pPr algn="ctr"/>
            <a:r>
              <a:rPr lang="en-US"/>
              <a:t>Merit Rewards</a:t>
            </a:r>
            <a:endParaRPr lang="en-ZA"/>
          </a:p>
        </p:txBody>
      </p:sp>
      <p:sp>
        <p:nvSpPr>
          <p:cNvPr id="29" name="Rectangle 28">
            <a:extLst>
              <a:ext uri="{FF2B5EF4-FFF2-40B4-BE49-F238E27FC236}">
                <a16:creationId xmlns:a16="http://schemas.microsoft.com/office/drawing/2014/main" id="{218A826E-FB1A-117C-FBD9-4DA308CE6BB4}"/>
              </a:ext>
            </a:extLst>
          </p:cNvPr>
          <p:cNvSpPr/>
          <p:nvPr/>
        </p:nvSpPr>
        <p:spPr>
          <a:xfrm>
            <a:off x="6215502" y="4109361"/>
            <a:ext cx="1558344" cy="10368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&lt;</a:t>
            </a:r>
            <a:r>
              <a:rPr lang="en-US" err="1"/>
              <a:t>StudTextualRemarks_R</a:t>
            </a:r>
            <a:r>
              <a:rPr lang="en-US"/>
              <a:t>&gt;</a:t>
            </a:r>
            <a:endParaRPr lang="en-ZA"/>
          </a:p>
        </p:txBody>
      </p:sp>
      <p:sp>
        <p:nvSpPr>
          <p:cNvPr id="30" name="Rectangle 29">
            <a:extLst>
              <a:ext uri="{FF2B5EF4-FFF2-40B4-BE49-F238E27FC236}">
                <a16:creationId xmlns:a16="http://schemas.microsoft.com/office/drawing/2014/main" id="{EA2D9BAA-5CFA-7FBD-2BF2-E970DEFD5BED}"/>
              </a:ext>
            </a:extLst>
          </p:cNvPr>
          <p:cNvSpPr/>
          <p:nvPr/>
        </p:nvSpPr>
        <p:spPr>
          <a:xfrm>
            <a:off x="9391019" y="4142156"/>
            <a:ext cx="1413110" cy="10368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Graduation </a:t>
            </a:r>
            <a:r>
              <a:rPr lang="en-US" err="1"/>
              <a:t>Programme</a:t>
            </a:r>
            <a:endParaRPr lang="en-ZA"/>
          </a:p>
        </p:txBody>
      </p:sp>
      <p:sp>
        <p:nvSpPr>
          <p:cNvPr id="14" name="Rectangle 13">
            <a:extLst>
              <a:ext uri="{FF2B5EF4-FFF2-40B4-BE49-F238E27FC236}">
                <a16:creationId xmlns:a16="http://schemas.microsoft.com/office/drawing/2014/main" id="{D34A3474-1098-AD5A-A60F-957C45E85978}"/>
              </a:ext>
            </a:extLst>
          </p:cNvPr>
          <p:cNvSpPr/>
          <p:nvPr/>
        </p:nvSpPr>
        <p:spPr>
          <a:xfrm>
            <a:off x="6058399" y="736810"/>
            <a:ext cx="4212652" cy="923330"/>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en-US" sz="5400" b="0" cap="none" spc="0">
                <a:ln w="0"/>
                <a:solidFill>
                  <a:schemeClr val="accent1"/>
                </a:solidFill>
                <a:effectLst>
                  <a:outerShdw blurRad="38100" dist="25400" dir="5400000" algn="ctr" rotWithShape="0">
                    <a:srgbClr val="6E747A">
                      <a:alpha val="43000"/>
                    </a:srgbClr>
                  </a:outerShdw>
                </a:effectLst>
              </a:rPr>
              <a:t>Preparation</a:t>
            </a:r>
          </a:p>
        </p:txBody>
      </p:sp>
      <p:pic>
        <p:nvPicPr>
          <p:cNvPr id="2" name="Picture 1">
            <a:extLst>
              <a:ext uri="{FF2B5EF4-FFF2-40B4-BE49-F238E27FC236}">
                <a16:creationId xmlns:a16="http://schemas.microsoft.com/office/drawing/2014/main" id="{62B86687-4572-3027-D22D-31D7E318F6DC}"/>
              </a:ext>
            </a:extLst>
          </p:cNvPr>
          <p:cNvPicPr>
            <a:picLocks noChangeAspect="1"/>
          </p:cNvPicPr>
          <p:nvPr/>
        </p:nvPicPr>
        <p:blipFill>
          <a:blip r:embed="rId3" cstate="hqprint">
            <a:extLst>
              <a:ext uri="{28A0092B-C50C-407E-A947-70E740481C1C}">
                <a14:useLocalDpi xmlns:a14="http://schemas.microsoft.com/office/drawing/2010/main"/>
              </a:ext>
            </a:extLst>
          </a:blip>
          <a:srcRect r="74654" b="-379"/>
          <a:stretch/>
        </p:blipFill>
        <p:spPr>
          <a:xfrm>
            <a:off x="8717495" y="5769114"/>
            <a:ext cx="3112838" cy="554748"/>
          </a:xfrm>
          <a:prstGeom prst="rect">
            <a:avLst/>
          </a:prstGeom>
        </p:spPr>
        <p:style>
          <a:lnRef idx="1">
            <a:schemeClr val="accent1"/>
          </a:lnRef>
          <a:fillRef idx="3">
            <a:schemeClr val="accent1"/>
          </a:fillRef>
          <a:effectRef idx="2">
            <a:schemeClr val="accent1"/>
          </a:effectRef>
          <a:fontRef idx="minor">
            <a:schemeClr val="lt1"/>
          </a:fontRef>
        </p:style>
      </p:pic>
      <p:sp>
        <p:nvSpPr>
          <p:cNvPr id="5" name="Equals 4">
            <a:extLst>
              <a:ext uri="{FF2B5EF4-FFF2-40B4-BE49-F238E27FC236}">
                <a16:creationId xmlns:a16="http://schemas.microsoft.com/office/drawing/2014/main" id="{36B492AA-B441-ACF2-58E0-9C79B50C1042}"/>
              </a:ext>
            </a:extLst>
          </p:cNvPr>
          <p:cNvSpPr/>
          <p:nvPr/>
        </p:nvSpPr>
        <p:spPr>
          <a:xfrm>
            <a:off x="8164725" y="4465326"/>
            <a:ext cx="831273" cy="390475"/>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Tree>
    <p:extLst>
      <p:ext uri="{BB962C8B-B14F-4D97-AF65-F5344CB8AC3E}">
        <p14:creationId xmlns:p14="http://schemas.microsoft.com/office/powerpoint/2010/main" val="265515979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8AA6F2-A197-E8F1-A4E8-826B628BE8CB}"/>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6C91DB6-D1FB-E8A0-6B09-EE2867229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Back shot of a row of graduates">
            <a:extLst>
              <a:ext uri="{FF2B5EF4-FFF2-40B4-BE49-F238E27FC236}">
                <a16:creationId xmlns:a16="http://schemas.microsoft.com/office/drawing/2014/main" id="{240A672F-1675-BAE6-9518-BA0093271D95}"/>
              </a:ext>
            </a:extLst>
          </p:cNvPr>
          <p:cNvPicPr>
            <a:picLocks noChangeAspect="1"/>
          </p:cNvPicPr>
          <p:nvPr/>
        </p:nvPicPr>
        <p:blipFill>
          <a:blip r:embed="rId3"/>
          <a:srcRect t="7346" r="23298" b="1745"/>
          <a:stretch/>
        </p:blipFill>
        <p:spPr>
          <a:xfrm>
            <a:off x="3523488" y="10"/>
            <a:ext cx="8668512" cy="6857990"/>
          </a:xfrm>
          <a:prstGeom prst="rect">
            <a:avLst/>
          </a:prstGeom>
        </p:spPr>
      </p:pic>
      <p:sp>
        <p:nvSpPr>
          <p:cNvPr id="30" name="Rectangle 29">
            <a:extLst>
              <a:ext uri="{FF2B5EF4-FFF2-40B4-BE49-F238E27FC236}">
                <a16:creationId xmlns:a16="http://schemas.microsoft.com/office/drawing/2014/main" id="{F5C3E7FB-DDD0-F4EC-B656-C2E26C2A57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79AF0753-0467-2472-423A-5D342CE6C33D}"/>
              </a:ext>
            </a:extLst>
          </p:cNvPr>
          <p:cNvSpPr>
            <a:spLocks noGrp="1"/>
          </p:cNvSpPr>
          <p:nvPr>
            <p:ph type="ctrTitle"/>
          </p:nvPr>
        </p:nvSpPr>
        <p:spPr>
          <a:xfrm>
            <a:off x="477980" y="832121"/>
            <a:ext cx="11310366" cy="871923"/>
          </a:xfrm>
        </p:spPr>
        <p:txBody>
          <a:bodyPr anchor="b">
            <a:normAutofit/>
          </a:bodyPr>
          <a:lstStyle/>
          <a:p>
            <a:pPr algn="l">
              <a:spcAft>
                <a:spcPts val="800"/>
              </a:spcAft>
              <a:tabLst>
                <a:tab pos="457200" algn="l"/>
              </a:tabLst>
            </a:pPr>
            <a:r>
              <a:rPr lang="en-ZA" sz="4400" b="1" kern="100">
                <a:effectLst/>
                <a:latin typeface="Aptos"/>
                <a:ea typeface="Aptos" panose="020B0004020202020204" pitchFamily="34" charset="0"/>
                <a:cs typeface="Times New Roman"/>
              </a:rPr>
              <a:t>Benefit</a:t>
            </a:r>
            <a:r>
              <a:rPr lang="en-ZA" sz="4000" b="1" kern="100">
                <a:effectLst/>
                <a:latin typeface="Aptos"/>
                <a:ea typeface="Aptos" panose="020B0004020202020204" pitchFamily="34" charset="0"/>
                <a:cs typeface="Times New Roman"/>
              </a:rPr>
              <a:t> of Automated Programme Generation</a:t>
            </a:r>
            <a:endParaRPr lang="en-ZA" sz="4000" kern="100">
              <a:effectLst/>
              <a:latin typeface="Aptos"/>
              <a:ea typeface="Aptos" panose="020B000402020202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D4D92627-8CA1-BBF0-FF65-AC34D44E31E2}"/>
              </a:ext>
            </a:extLst>
          </p:cNvPr>
          <p:cNvSpPr>
            <a:spLocks noGrp="1"/>
          </p:cNvSpPr>
          <p:nvPr>
            <p:ph type="subTitle" idx="1"/>
          </p:nvPr>
        </p:nvSpPr>
        <p:spPr>
          <a:xfrm>
            <a:off x="361602" y="2403023"/>
            <a:ext cx="8549642" cy="3532264"/>
          </a:xfrm>
        </p:spPr>
        <p:txBody>
          <a:bodyPr vert="horz" lIns="91440" tIns="45720" rIns="91440" bIns="45720" rtlCol="0" anchor="t">
            <a:normAutofit lnSpcReduction="10000"/>
          </a:bodyPr>
          <a:lstStyle/>
          <a:p>
            <a:pPr marL="342900" indent="-342900" algn="l">
              <a:buChar char="•"/>
            </a:pPr>
            <a:r>
              <a:rPr lang="en-US" sz="3200"/>
              <a:t>A single source of data are used, ensuring data integrity</a:t>
            </a:r>
          </a:p>
          <a:p>
            <a:pPr marL="342900" indent="-342900" algn="l">
              <a:buChar char="•"/>
            </a:pPr>
            <a:r>
              <a:rPr lang="en-US" sz="3200"/>
              <a:t>Ease of distribution to graduates</a:t>
            </a:r>
          </a:p>
          <a:p>
            <a:pPr marL="342900" indent="-342900" algn="l">
              <a:buChar char="•"/>
            </a:pPr>
            <a:r>
              <a:rPr lang="en-US" sz="3200"/>
              <a:t>Cost saving due to electronic distribution and doing away with printing. </a:t>
            </a:r>
          </a:p>
          <a:p>
            <a:pPr marL="342900" indent="-342900" algn="l">
              <a:buChar char="•"/>
            </a:pPr>
            <a:r>
              <a:rPr lang="en-US" sz="3200"/>
              <a:t>Graduation procession and program are in sync</a:t>
            </a:r>
          </a:p>
          <a:p>
            <a:pPr algn="l"/>
            <a:endParaRPr lang="en-US" sz="2000"/>
          </a:p>
          <a:p>
            <a:pPr marL="342900" indent="-342900" algn="l">
              <a:buChar char="•"/>
            </a:pPr>
            <a:endParaRPr lang="en-US" sz="2000"/>
          </a:p>
          <a:p>
            <a:pPr algn="l"/>
            <a:endParaRPr lang="en-ZA" sz="2000"/>
          </a:p>
        </p:txBody>
      </p:sp>
      <p:sp>
        <p:nvSpPr>
          <p:cNvPr id="32" name="Rectangle 31">
            <a:extLst>
              <a:ext uri="{FF2B5EF4-FFF2-40B4-BE49-F238E27FC236}">
                <a16:creationId xmlns:a16="http://schemas.microsoft.com/office/drawing/2014/main" id="{565C5C31-1F06-26F8-68DE-73543D16A8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801A810F-ADD3-26C5-B090-1B787827B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5355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3812D-2447-0B78-7E3E-3D0A82514F1E}"/>
            </a:ext>
          </a:extLst>
        </p:cNvPr>
        <p:cNvGrpSpPr/>
        <p:nvPr/>
      </p:nvGrpSpPr>
      <p:grpSpPr>
        <a:xfrm>
          <a:off x="0" y="0"/>
          <a:ext cx="0" cy="0"/>
          <a:chOff x="0" y="0"/>
          <a:chExt cx="0" cy="0"/>
        </a:xfrm>
      </p:grpSpPr>
      <p:sp>
        <p:nvSpPr>
          <p:cNvPr id="12" name="Title 2">
            <a:extLst>
              <a:ext uri="{FF2B5EF4-FFF2-40B4-BE49-F238E27FC236}">
                <a16:creationId xmlns:a16="http://schemas.microsoft.com/office/drawing/2014/main" id="{3C199254-4897-081F-D25E-53F8F77E2E32}"/>
              </a:ext>
            </a:extLst>
          </p:cNvPr>
          <p:cNvSpPr>
            <a:spLocks noGrp="1"/>
          </p:cNvSpPr>
          <p:nvPr>
            <p:ph type="title"/>
          </p:nvPr>
        </p:nvSpPr>
        <p:spPr>
          <a:xfrm>
            <a:off x="1037104" y="5356167"/>
            <a:ext cx="10156435" cy="1076324"/>
          </a:xfrm>
        </p:spPr>
        <p:txBody>
          <a:bodyPr vert="horz" lIns="91440" tIns="45720" rIns="91440" bIns="45720" rtlCol="0" anchor="b">
            <a:normAutofit/>
          </a:bodyPr>
          <a:lstStyle/>
          <a:p>
            <a:pPr algn="ctr">
              <a:lnSpc>
                <a:spcPct val="85000"/>
              </a:lnSpc>
            </a:pPr>
            <a:r>
              <a:rPr lang="en-US" sz="5400" kern="1200">
                <a:latin typeface="+mj-lt"/>
                <a:ea typeface="+mj-ea"/>
                <a:cs typeface="+mj-cs"/>
              </a:rPr>
              <a:t>Technological Tools &amp; Systems</a:t>
            </a:r>
            <a:endParaRPr lang="en-US" sz="5400"/>
          </a:p>
        </p:txBody>
      </p:sp>
      <p:pic>
        <p:nvPicPr>
          <p:cNvPr id="3" name="Picture 2">
            <a:extLst>
              <a:ext uri="{FF2B5EF4-FFF2-40B4-BE49-F238E27FC236}">
                <a16:creationId xmlns:a16="http://schemas.microsoft.com/office/drawing/2014/main" id="{A6437265-1A27-FFD0-D8EB-FCA55E9AAAE2}"/>
              </a:ext>
            </a:extLst>
          </p:cNvPr>
          <p:cNvPicPr>
            <a:picLocks noChangeAspect="1"/>
          </p:cNvPicPr>
          <p:nvPr/>
        </p:nvPicPr>
        <p:blipFill>
          <a:blip r:embed="rId2" cstate="hqprint">
            <a:extLst>
              <a:ext uri="{28A0092B-C50C-407E-A947-70E740481C1C}">
                <a14:useLocalDpi xmlns:a14="http://schemas.microsoft.com/office/drawing/2010/main"/>
              </a:ext>
            </a:extLst>
          </a:blip>
          <a:stretch/>
        </p:blipFill>
        <p:spPr>
          <a:xfrm>
            <a:off x="956733" y="419996"/>
            <a:ext cx="10279139" cy="462558"/>
          </a:xfrm>
          <a:prstGeom prst="rect">
            <a:avLst/>
          </a:prstGeom>
        </p:spPr>
        <p:style>
          <a:lnRef idx="1">
            <a:schemeClr val="accent1"/>
          </a:lnRef>
          <a:fillRef idx="3">
            <a:schemeClr val="accent1"/>
          </a:fillRef>
          <a:effectRef idx="2">
            <a:schemeClr val="accent1"/>
          </a:effectRef>
          <a:fontRef idx="minor">
            <a:schemeClr val="lt1"/>
          </a:fontRef>
        </p:style>
      </p:pic>
      <p:pic>
        <p:nvPicPr>
          <p:cNvPr id="5" name="Picture 4">
            <a:extLst>
              <a:ext uri="{FF2B5EF4-FFF2-40B4-BE49-F238E27FC236}">
                <a16:creationId xmlns:a16="http://schemas.microsoft.com/office/drawing/2014/main" id="{20929A25-FAF6-0A15-0199-299C19E3F4B4}"/>
              </a:ext>
            </a:extLst>
          </p:cNvPr>
          <p:cNvPicPr>
            <a:picLocks noChangeAspect="1"/>
          </p:cNvPicPr>
          <p:nvPr/>
        </p:nvPicPr>
        <p:blipFill>
          <a:blip r:embed="rId3"/>
          <a:stretch>
            <a:fillRect/>
          </a:stretch>
        </p:blipFill>
        <p:spPr>
          <a:xfrm>
            <a:off x="944182" y="1097799"/>
            <a:ext cx="10228123" cy="4406798"/>
          </a:xfrm>
          <a:prstGeom prst="rect">
            <a:avLst/>
          </a:prstGeom>
        </p:spPr>
      </p:pic>
    </p:spTree>
    <p:extLst>
      <p:ext uri="{BB962C8B-B14F-4D97-AF65-F5344CB8AC3E}">
        <p14:creationId xmlns:p14="http://schemas.microsoft.com/office/powerpoint/2010/main" val="48016689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91F55C5D-1648-4BE3-932D-8CADBF3F6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0C33A7-2907-DA5A-3611-26E23B17CBA5}"/>
              </a:ext>
            </a:extLst>
          </p:cNvPr>
          <p:cNvSpPr>
            <a:spLocks noGrp="1"/>
          </p:cNvSpPr>
          <p:nvPr>
            <p:ph type="title"/>
          </p:nvPr>
        </p:nvSpPr>
        <p:spPr>
          <a:xfrm>
            <a:off x="640080" y="667512"/>
            <a:ext cx="10908792" cy="1069848"/>
          </a:xfrm>
        </p:spPr>
        <p:txBody>
          <a:bodyPr vert="horz" lIns="91440" tIns="45720" rIns="91440" bIns="45720" rtlCol="0" anchor="ctr">
            <a:normAutofit/>
          </a:bodyPr>
          <a:lstStyle/>
          <a:p>
            <a:pPr algn="ctr"/>
            <a:r>
              <a:rPr lang="en-US" sz="4600"/>
              <a:t>Technological Tools &amp; Systems in Use Today</a:t>
            </a:r>
          </a:p>
        </p:txBody>
      </p:sp>
      <p:sp>
        <p:nvSpPr>
          <p:cNvPr id="45" name="sketch line">
            <a:extLst>
              <a:ext uri="{FF2B5EF4-FFF2-40B4-BE49-F238E27FC236}">
                <a16:creationId xmlns:a16="http://schemas.microsoft.com/office/drawing/2014/main" id="{A38E1331-B5A6-44BE-BF4E-EE6C2FD2A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0000" y="1776977"/>
            <a:ext cx="4572000" cy="18288"/>
          </a:xfrm>
          <a:custGeom>
            <a:avLst/>
            <a:gdLst>
              <a:gd name="connsiteX0" fmla="*/ 0 w 4572000"/>
              <a:gd name="connsiteY0" fmla="*/ 0 h 18288"/>
              <a:gd name="connsiteX1" fmla="*/ 744583 w 4572000"/>
              <a:gd name="connsiteY1" fmla="*/ 0 h 18288"/>
              <a:gd name="connsiteX2" fmla="*/ 1352006 w 4572000"/>
              <a:gd name="connsiteY2" fmla="*/ 0 h 18288"/>
              <a:gd name="connsiteX3" fmla="*/ 2050869 w 4572000"/>
              <a:gd name="connsiteY3" fmla="*/ 0 h 18288"/>
              <a:gd name="connsiteX4" fmla="*/ 2612571 w 4572000"/>
              <a:gd name="connsiteY4" fmla="*/ 0 h 18288"/>
              <a:gd name="connsiteX5" fmla="*/ 3357154 w 4572000"/>
              <a:gd name="connsiteY5" fmla="*/ 0 h 18288"/>
              <a:gd name="connsiteX6" fmla="*/ 401029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265714 w 4572000"/>
              <a:gd name="connsiteY10" fmla="*/ 18288 h 18288"/>
              <a:gd name="connsiteX11" fmla="*/ 2521131 w 4572000"/>
              <a:gd name="connsiteY11" fmla="*/ 18288 h 18288"/>
              <a:gd name="connsiteX12" fmla="*/ 1867989 w 4572000"/>
              <a:gd name="connsiteY12" fmla="*/ 18288 h 18288"/>
              <a:gd name="connsiteX13" fmla="*/ 1352006 w 4572000"/>
              <a:gd name="connsiteY13" fmla="*/ 18288 h 18288"/>
              <a:gd name="connsiteX14" fmla="*/ 83602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335213" y="-5275"/>
                  <a:pt x="446637" y="2749"/>
                  <a:pt x="744583" y="0"/>
                </a:cubicBezTo>
                <a:cubicBezTo>
                  <a:pt x="1042529" y="-2749"/>
                  <a:pt x="1223095" y="8165"/>
                  <a:pt x="1352006" y="0"/>
                </a:cubicBezTo>
                <a:cubicBezTo>
                  <a:pt x="1480917" y="-8165"/>
                  <a:pt x="1803308" y="16240"/>
                  <a:pt x="2050869" y="0"/>
                </a:cubicBezTo>
                <a:cubicBezTo>
                  <a:pt x="2298430" y="-16240"/>
                  <a:pt x="2464656" y="-22054"/>
                  <a:pt x="2612571" y="0"/>
                </a:cubicBezTo>
                <a:cubicBezTo>
                  <a:pt x="2760486" y="22054"/>
                  <a:pt x="3034874" y="11895"/>
                  <a:pt x="3357154" y="0"/>
                </a:cubicBezTo>
                <a:cubicBezTo>
                  <a:pt x="3679434" y="-11895"/>
                  <a:pt x="3778145" y="-10841"/>
                  <a:pt x="4010297" y="0"/>
                </a:cubicBezTo>
                <a:cubicBezTo>
                  <a:pt x="4242449" y="10841"/>
                  <a:pt x="4385860" y="17261"/>
                  <a:pt x="4572000" y="0"/>
                </a:cubicBezTo>
                <a:cubicBezTo>
                  <a:pt x="4571443" y="8172"/>
                  <a:pt x="4571244" y="10948"/>
                  <a:pt x="4572000" y="18288"/>
                </a:cubicBezTo>
                <a:cubicBezTo>
                  <a:pt x="4352099" y="1269"/>
                  <a:pt x="4065933" y="40755"/>
                  <a:pt x="3873137" y="18288"/>
                </a:cubicBezTo>
                <a:cubicBezTo>
                  <a:pt x="3680341" y="-4179"/>
                  <a:pt x="3486903" y="33471"/>
                  <a:pt x="3265714" y="18288"/>
                </a:cubicBezTo>
                <a:cubicBezTo>
                  <a:pt x="3044525" y="3105"/>
                  <a:pt x="2683548" y="-1073"/>
                  <a:pt x="2521131" y="18288"/>
                </a:cubicBezTo>
                <a:cubicBezTo>
                  <a:pt x="2358714" y="37649"/>
                  <a:pt x="2132855" y="34593"/>
                  <a:pt x="1867989" y="18288"/>
                </a:cubicBezTo>
                <a:cubicBezTo>
                  <a:pt x="1603123" y="1983"/>
                  <a:pt x="1605373" y="2886"/>
                  <a:pt x="1352006" y="18288"/>
                </a:cubicBezTo>
                <a:cubicBezTo>
                  <a:pt x="1098639" y="33690"/>
                  <a:pt x="962100" y="16241"/>
                  <a:pt x="836023" y="18288"/>
                </a:cubicBezTo>
                <a:cubicBezTo>
                  <a:pt x="709946" y="20335"/>
                  <a:pt x="193668" y="-307"/>
                  <a:pt x="0" y="18288"/>
                </a:cubicBezTo>
                <a:cubicBezTo>
                  <a:pt x="-277" y="11188"/>
                  <a:pt x="-244" y="5848"/>
                  <a:pt x="0" y="0"/>
                </a:cubicBezTo>
                <a:close/>
              </a:path>
              <a:path w="4572000" h="18288" stroke="0" extrusionOk="0">
                <a:moveTo>
                  <a:pt x="0" y="0"/>
                </a:moveTo>
                <a:cubicBezTo>
                  <a:pt x="158188" y="7508"/>
                  <a:pt x="361578" y="-27091"/>
                  <a:pt x="561703" y="0"/>
                </a:cubicBezTo>
                <a:cubicBezTo>
                  <a:pt x="761828" y="27091"/>
                  <a:pt x="1133811" y="14547"/>
                  <a:pt x="1306286" y="0"/>
                </a:cubicBezTo>
                <a:cubicBezTo>
                  <a:pt x="1478761" y="-14547"/>
                  <a:pt x="1809594" y="13320"/>
                  <a:pt x="2050869" y="0"/>
                </a:cubicBezTo>
                <a:cubicBezTo>
                  <a:pt x="2292144" y="-13320"/>
                  <a:pt x="2409269" y="-14334"/>
                  <a:pt x="2612571" y="0"/>
                </a:cubicBezTo>
                <a:cubicBezTo>
                  <a:pt x="2815873" y="14334"/>
                  <a:pt x="3025009" y="33536"/>
                  <a:pt x="3311434" y="0"/>
                </a:cubicBezTo>
                <a:cubicBezTo>
                  <a:pt x="3597859" y="-33536"/>
                  <a:pt x="3695431" y="-13462"/>
                  <a:pt x="3827417" y="0"/>
                </a:cubicBezTo>
                <a:cubicBezTo>
                  <a:pt x="3959403" y="13462"/>
                  <a:pt x="4360180" y="899"/>
                  <a:pt x="4572000" y="0"/>
                </a:cubicBezTo>
                <a:cubicBezTo>
                  <a:pt x="4572481" y="8890"/>
                  <a:pt x="4572898" y="10033"/>
                  <a:pt x="4572000" y="18288"/>
                </a:cubicBezTo>
                <a:cubicBezTo>
                  <a:pt x="4356830" y="5817"/>
                  <a:pt x="4021942" y="41441"/>
                  <a:pt x="3873137" y="18288"/>
                </a:cubicBezTo>
                <a:cubicBezTo>
                  <a:pt x="3724332" y="-4865"/>
                  <a:pt x="3494019" y="36771"/>
                  <a:pt x="3174274" y="18288"/>
                </a:cubicBezTo>
                <a:cubicBezTo>
                  <a:pt x="2854529" y="-195"/>
                  <a:pt x="2861023" y="5963"/>
                  <a:pt x="2658291" y="18288"/>
                </a:cubicBezTo>
                <a:cubicBezTo>
                  <a:pt x="2455559" y="30613"/>
                  <a:pt x="2309968" y="11711"/>
                  <a:pt x="2050869" y="18288"/>
                </a:cubicBezTo>
                <a:cubicBezTo>
                  <a:pt x="1791770" y="24865"/>
                  <a:pt x="1671115" y="-4587"/>
                  <a:pt x="1306286" y="18288"/>
                </a:cubicBezTo>
                <a:cubicBezTo>
                  <a:pt x="941457" y="41163"/>
                  <a:pt x="838619" y="-9452"/>
                  <a:pt x="653143" y="18288"/>
                </a:cubicBezTo>
                <a:cubicBezTo>
                  <a:pt x="467667" y="46028"/>
                  <a:pt x="308702" y="9245"/>
                  <a:pt x="0" y="18288"/>
                </a:cubicBezTo>
                <a:cubicBezTo>
                  <a:pt x="-4" y="10872"/>
                  <a:pt x="388" y="674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95915077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a:extLst>
              <a:ext uri="{FF2B5EF4-FFF2-40B4-BE49-F238E27FC236}">
                <a16:creationId xmlns:a16="http://schemas.microsoft.com/office/drawing/2014/main" id="{FF52BFA1-3589-DA52-2AAE-E437C0C20FE0}"/>
              </a:ext>
            </a:extLst>
          </p:cNvPr>
          <p:cNvPicPr>
            <a:picLocks noGrp="1" noChangeAspect="1"/>
          </p:cNvPicPr>
          <p:nvPr>
            <p:ph idx="1"/>
          </p:nvPr>
        </p:nvPicPr>
        <p:blipFill>
          <a:blip r:embed="rId2"/>
          <a:srcRect r="11522" b="1"/>
          <a:stretch/>
        </p:blipFill>
        <p:spPr>
          <a:xfrm>
            <a:off x="198133" y="3138901"/>
            <a:ext cx="2832069" cy="2552569"/>
          </a:xfrm>
          <a:prstGeom prst="rect">
            <a:avLst/>
          </a:prstGeom>
        </p:spPr>
      </p:pic>
      <p:pic>
        <p:nvPicPr>
          <p:cNvPr id="12" name="Picture 11">
            <a:extLst>
              <a:ext uri="{FF2B5EF4-FFF2-40B4-BE49-F238E27FC236}">
                <a16:creationId xmlns:a16="http://schemas.microsoft.com/office/drawing/2014/main" id="{BFB0834A-FA7A-3BF0-CA3E-658ABEE6B3A9}"/>
              </a:ext>
            </a:extLst>
          </p:cNvPr>
          <p:cNvPicPr>
            <a:picLocks noChangeAspect="1"/>
          </p:cNvPicPr>
          <p:nvPr/>
        </p:nvPicPr>
        <p:blipFill>
          <a:blip r:embed="rId3"/>
          <a:srcRect r="2" b="5611"/>
          <a:stretch/>
        </p:blipFill>
        <p:spPr>
          <a:xfrm>
            <a:off x="3178938" y="3148401"/>
            <a:ext cx="2832069" cy="2533570"/>
          </a:xfrm>
          <a:prstGeom prst="rect">
            <a:avLst/>
          </a:prstGeom>
        </p:spPr>
      </p:pic>
      <p:pic>
        <p:nvPicPr>
          <p:cNvPr id="14" name="Picture 13">
            <a:extLst>
              <a:ext uri="{FF2B5EF4-FFF2-40B4-BE49-F238E27FC236}">
                <a16:creationId xmlns:a16="http://schemas.microsoft.com/office/drawing/2014/main" id="{1371A856-8E06-442E-5B07-37AD9AB21E2C}"/>
              </a:ext>
            </a:extLst>
          </p:cNvPr>
          <p:cNvPicPr>
            <a:picLocks noChangeAspect="1"/>
          </p:cNvPicPr>
          <p:nvPr/>
        </p:nvPicPr>
        <p:blipFill>
          <a:blip r:embed="rId4"/>
          <a:srcRect l="5487" r="5487"/>
          <a:stretch/>
        </p:blipFill>
        <p:spPr>
          <a:xfrm>
            <a:off x="6180993" y="2802353"/>
            <a:ext cx="2832069" cy="3225664"/>
          </a:xfrm>
          <a:prstGeom prst="rect">
            <a:avLst/>
          </a:prstGeom>
        </p:spPr>
      </p:pic>
      <p:pic>
        <p:nvPicPr>
          <p:cNvPr id="5" name="Picture 4">
            <a:extLst>
              <a:ext uri="{FF2B5EF4-FFF2-40B4-BE49-F238E27FC236}">
                <a16:creationId xmlns:a16="http://schemas.microsoft.com/office/drawing/2014/main" id="{F4DC8155-DC31-3D83-D5FF-6E10A4FE4AC9}"/>
              </a:ext>
            </a:extLst>
          </p:cNvPr>
          <p:cNvPicPr>
            <a:picLocks noChangeAspect="1"/>
          </p:cNvPicPr>
          <p:nvPr/>
        </p:nvPicPr>
        <p:blipFill>
          <a:blip r:embed="rId5"/>
          <a:srcRect l="6234" r="9462" b="1"/>
          <a:stretch/>
        </p:blipFill>
        <p:spPr>
          <a:xfrm>
            <a:off x="9161797" y="2802378"/>
            <a:ext cx="2832069" cy="3225614"/>
          </a:xfrm>
          <a:prstGeom prst="rect">
            <a:avLst/>
          </a:prstGeom>
        </p:spPr>
      </p:pic>
    </p:spTree>
    <p:extLst>
      <p:ext uri="{BB962C8B-B14F-4D97-AF65-F5344CB8AC3E}">
        <p14:creationId xmlns:p14="http://schemas.microsoft.com/office/powerpoint/2010/main" val="4126626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78FB5F26-0FBA-468F-898C-93395B00BD1B}"/>
              </a:ext>
            </a:extLst>
          </p:cNvPr>
          <p:cNvSpPr>
            <a:spLocks noGrp="1"/>
          </p:cNvSpPr>
          <p:nvPr>
            <p:ph type="title"/>
          </p:nvPr>
        </p:nvSpPr>
        <p:spPr>
          <a:xfrm>
            <a:off x="569531" y="381001"/>
            <a:ext cx="3062669" cy="1485900"/>
          </a:xfrm>
        </p:spPr>
        <p:txBody>
          <a:bodyPr>
            <a:noAutofit/>
          </a:bodyPr>
          <a:lstStyle/>
          <a:p>
            <a:pPr eaLnBrk="1" hangingPunct="1"/>
            <a:r>
              <a:rPr lang="en-GB" altLang="en-US" sz="3200">
                <a:solidFill>
                  <a:schemeClr val="tx1"/>
                </a:solidFill>
                <a:latin typeface="Arial" panose="020B0604020202020204" pitchFamily="34" charset="0"/>
                <a:ea typeface="ＭＳ Ｐゴシック" panose="020B0600070205080204" pitchFamily="34" charset="-128"/>
                <a:cs typeface="Arial" panose="020B0604020202020204" pitchFamily="34" charset="0"/>
              </a:rPr>
              <a:t>Overview - Frequency / </a:t>
            </a:r>
            <a:br>
              <a:rPr lang="en-GB" altLang="en-US" sz="3200">
                <a:solidFill>
                  <a:schemeClr val="tx1"/>
                </a:solidFill>
                <a:latin typeface="Arial" panose="020B0604020202020204" pitchFamily="34" charset="0"/>
                <a:ea typeface="ＭＳ Ｐゴシック" panose="020B0600070205080204" pitchFamily="34" charset="-128"/>
                <a:cs typeface="Arial" panose="020B0604020202020204" pitchFamily="34" charset="0"/>
              </a:rPr>
            </a:br>
            <a:r>
              <a:rPr lang="en-GB" altLang="en-US" sz="3200">
                <a:solidFill>
                  <a:schemeClr val="tx1"/>
                </a:solidFill>
                <a:latin typeface="Arial" panose="020B0604020202020204" pitchFamily="34" charset="0"/>
                <a:ea typeface="ＭＳ Ｐゴシック" panose="020B0600070205080204" pitchFamily="34" charset="-128"/>
                <a:cs typeface="Arial" panose="020B0604020202020204" pitchFamily="34" charset="0"/>
              </a:rPr>
              <a:t>Timing / </a:t>
            </a:r>
            <a:br>
              <a:rPr lang="en-GB" altLang="en-US" sz="3200">
                <a:solidFill>
                  <a:schemeClr val="tx1"/>
                </a:solidFill>
                <a:latin typeface="Arial" panose="020B0604020202020204" pitchFamily="34" charset="0"/>
                <a:ea typeface="ＭＳ Ｐゴシック" panose="020B0600070205080204" pitchFamily="34" charset="-128"/>
                <a:cs typeface="Arial" panose="020B0604020202020204" pitchFamily="34" charset="0"/>
              </a:rPr>
            </a:br>
            <a:r>
              <a:rPr lang="en-GB" altLang="en-US" sz="3200">
                <a:solidFill>
                  <a:schemeClr val="tx1"/>
                </a:solidFill>
                <a:latin typeface="Arial" panose="020B0604020202020204" pitchFamily="34" charset="0"/>
                <a:ea typeface="ＭＳ Ｐゴシック" panose="020B0600070205080204" pitchFamily="34" charset="-128"/>
                <a:cs typeface="Arial" panose="020B0604020202020204" pitchFamily="34" charset="0"/>
              </a:rPr>
              <a:t>Scheduling</a:t>
            </a:r>
          </a:p>
        </p:txBody>
      </p:sp>
      <p:sp>
        <p:nvSpPr>
          <p:cNvPr id="35843" name="Footer Placeholder 3">
            <a:extLst>
              <a:ext uri="{FF2B5EF4-FFF2-40B4-BE49-F238E27FC236}">
                <a16:creationId xmlns:a16="http://schemas.microsoft.com/office/drawing/2014/main" id="{9AB95CFA-9D8F-4363-912E-3DA896794C27}"/>
              </a:ext>
            </a:extLst>
          </p:cNvPr>
          <p:cNvSpPr txBox="1">
            <a:spLocks noGrp="1"/>
          </p:cNvSpPr>
          <p:nvPr/>
        </p:nvSpPr>
        <p:spPr bwMode="auto">
          <a:xfrm>
            <a:off x="1981200" y="6248400"/>
            <a:ext cx="533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D95900"/>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ClrTx/>
              <a:buFontTx/>
              <a:buNone/>
            </a:pPr>
            <a:r>
              <a:rPr lang="en-US" altLang="en-US" sz="1000">
                <a:solidFill>
                  <a:srgbClr val="D95900"/>
                </a:solidFill>
              </a:rPr>
              <a:t>www.uj.ac.za</a:t>
            </a:r>
          </a:p>
        </p:txBody>
      </p:sp>
      <p:graphicFrame>
        <p:nvGraphicFramePr>
          <p:cNvPr id="2" name="Diagram 1">
            <a:extLst>
              <a:ext uri="{FF2B5EF4-FFF2-40B4-BE49-F238E27FC236}">
                <a16:creationId xmlns:a16="http://schemas.microsoft.com/office/drawing/2014/main" id="{5C170042-8CB2-49E9-9A50-26CB442F6F85}"/>
              </a:ext>
            </a:extLst>
          </p:cNvPr>
          <p:cNvGraphicFramePr/>
          <p:nvPr/>
        </p:nvGraphicFramePr>
        <p:xfrm>
          <a:off x="965771" y="667821"/>
          <a:ext cx="8404260" cy="55805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5ABAA167-B7A9-456D-A3B4-7CFBD37C93A6}"/>
              </a:ext>
            </a:extLst>
          </p:cNvPr>
          <p:cNvGraphicFramePr/>
          <p:nvPr>
            <p:extLst>
              <p:ext uri="{D42A27DB-BD31-4B8C-83A1-F6EECF244321}">
                <p14:modId xmlns:p14="http://schemas.microsoft.com/office/powerpoint/2010/main" val="3223599979"/>
              </p:ext>
            </p:extLst>
          </p:nvPr>
        </p:nvGraphicFramePr>
        <p:xfrm>
          <a:off x="8984602" y="495300"/>
          <a:ext cx="2089150" cy="40627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Flowchart: Connector 3">
            <a:extLst>
              <a:ext uri="{FF2B5EF4-FFF2-40B4-BE49-F238E27FC236}">
                <a16:creationId xmlns:a16="http://schemas.microsoft.com/office/drawing/2014/main" id="{F5B5E184-EC2C-4C63-A213-7FA7C2E3BD2C}"/>
              </a:ext>
            </a:extLst>
          </p:cNvPr>
          <p:cNvSpPr/>
          <p:nvPr/>
        </p:nvSpPr>
        <p:spPr>
          <a:xfrm>
            <a:off x="4141182" y="2420937"/>
            <a:ext cx="2089150" cy="2016125"/>
          </a:xfrm>
          <a:prstGeom prst="flowChartConnector">
            <a:avLst/>
          </a:prstGeom>
          <a:gradFill>
            <a:gsLst>
              <a:gs pos="0">
                <a:schemeClr val="tx1">
                  <a:lumMod val="60000"/>
                  <a:lumOff val="40000"/>
                </a:schemeClr>
              </a:gs>
              <a:gs pos="100000">
                <a:srgbClr val="FFC000"/>
              </a:gs>
            </a:gsLst>
            <a:lin ang="16200000" scaled="0"/>
          </a:gra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ZA" sz="1600"/>
              <a:t>All Subsidised Qualifications</a:t>
            </a:r>
          </a:p>
          <a:p>
            <a:pPr algn="ctr" eaLnBrk="1" hangingPunct="1">
              <a:defRPr/>
            </a:pPr>
            <a:r>
              <a:rPr lang="en-ZA" sz="1400"/>
              <a:t>Non-subsidised</a:t>
            </a:r>
          </a:p>
          <a:p>
            <a:pPr algn="ctr" eaLnBrk="1" hangingPunct="1">
              <a:defRPr/>
            </a:pPr>
            <a:r>
              <a:rPr lang="en-ZA" sz="1400"/>
              <a:t>qualifications 120 credits </a:t>
            </a:r>
            <a:endParaRPr lang="en-ZA" sz="1600"/>
          </a:p>
        </p:txBody>
      </p:sp>
      <p:sp>
        <p:nvSpPr>
          <p:cNvPr id="5" name="Rectangle: Rounded Corners 4">
            <a:extLst>
              <a:ext uri="{FF2B5EF4-FFF2-40B4-BE49-F238E27FC236}">
                <a16:creationId xmlns:a16="http://schemas.microsoft.com/office/drawing/2014/main" id="{B5B5C06F-BB8E-5EB8-732F-636E54D0A403}"/>
              </a:ext>
            </a:extLst>
          </p:cNvPr>
          <p:cNvSpPr/>
          <p:nvPr/>
        </p:nvSpPr>
        <p:spPr>
          <a:xfrm>
            <a:off x="8984602" y="5093293"/>
            <a:ext cx="2089150" cy="1096886"/>
          </a:xfrm>
          <a:prstGeom prst="roundRect">
            <a:avLst/>
          </a:prstGeom>
          <a:solidFill>
            <a:srgbClr val="DB51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Honorary Doctoral Degrees</a:t>
            </a:r>
          </a:p>
          <a:p>
            <a:pPr algn="ctr"/>
            <a:r>
              <a:rPr lang="en-US" sz="1600"/>
              <a:t>- Virtual</a:t>
            </a:r>
          </a:p>
          <a:p>
            <a:pPr algn="ctr"/>
            <a:r>
              <a:rPr lang="en-US" sz="1600"/>
              <a:t>- In-person</a:t>
            </a:r>
            <a:endParaRPr lang="en-ZA"/>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3" grpId="0">
        <p:bldAsOne/>
      </p:bldGraphic>
      <p:bldP spid="4" grpId="0"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31E7EF-2C2F-AA65-E886-7483F5B38AB8}"/>
            </a:ext>
          </a:extLst>
        </p:cNvPr>
        <p:cNvGrpSpPr/>
        <p:nvPr/>
      </p:nvGrpSpPr>
      <p:grpSpPr>
        <a:xfrm>
          <a:off x="0" y="0"/>
          <a:ext cx="0" cy="0"/>
          <a:chOff x="0" y="0"/>
          <a:chExt cx="0" cy="0"/>
        </a:xfrm>
      </p:grpSpPr>
      <p:sp useBgFill="1">
        <p:nvSpPr>
          <p:cNvPr id="95" name="Rectangle 94">
            <a:extLst>
              <a:ext uri="{FF2B5EF4-FFF2-40B4-BE49-F238E27FC236}">
                <a16:creationId xmlns:a16="http://schemas.microsoft.com/office/drawing/2014/main" id="{59653884-08CE-4579-8A80-F00D55BF07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C255099C-2E00-F31F-459D-BC2A5DE73129}"/>
              </a:ext>
            </a:extLst>
          </p:cNvPr>
          <p:cNvPicPr>
            <a:picLocks noChangeAspect="1"/>
          </p:cNvPicPr>
          <p:nvPr/>
        </p:nvPicPr>
        <p:blipFill>
          <a:blip r:embed="rId3"/>
          <a:srcRect l="13153" r="11492" b="-1"/>
          <a:stretch/>
        </p:blipFill>
        <p:spPr>
          <a:xfrm>
            <a:off x="20" y="-1"/>
            <a:ext cx="3936404" cy="6309360"/>
          </a:xfrm>
          <a:prstGeom prst="rect">
            <a:avLst/>
          </a:prstGeom>
        </p:spPr>
      </p:pic>
      <p:sp useBgFill="1">
        <p:nvSpPr>
          <p:cNvPr id="96" name="Rectangle 95">
            <a:extLst>
              <a:ext uri="{FF2B5EF4-FFF2-40B4-BE49-F238E27FC236}">
                <a16:creationId xmlns:a16="http://schemas.microsoft.com/office/drawing/2014/main" id="{720D4FAC-7B9A-4A4F-8E53-071522870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3078" y="201352"/>
            <a:ext cx="7568588"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F193C88-60B3-071B-EBF6-E0E1DD782345}"/>
              </a:ext>
            </a:extLst>
          </p:cNvPr>
          <p:cNvSpPr>
            <a:spLocks noGrp="1"/>
          </p:cNvSpPr>
          <p:nvPr>
            <p:ph type="title"/>
          </p:nvPr>
        </p:nvSpPr>
        <p:spPr>
          <a:xfrm>
            <a:off x="4521271" y="443668"/>
            <a:ext cx="2871216" cy="1609344"/>
          </a:xfrm>
        </p:spPr>
        <p:txBody>
          <a:bodyPr>
            <a:normAutofit/>
          </a:bodyPr>
          <a:lstStyle/>
          <a:p>
            <a:r>
              <a:rPr lang="en-US" sz="2400"/>
              <a:t>Technological Tools &amp; Systems in Use Today</a:t>
            </a:r>
            <a:endParaRPr lang="en-ZA" sz="2400"/>
          </a:p>
        </p:txBody>
      </p:sp>
      <p:sp>
        <p:nvSpPr>
          <p:cNvPr id="97" name="Rectangle 96">
            <a:extLst>
              <a:ext uri="{FF2B5EF4-FFF2-40B4-BE49-F238E27FC236}">
                <a16:creationId xmlns:a16="http://schemas.microsoft.com/office/drawing/2014/main" id="{EDD2A13B-608C-4BE1-AC1F-62B2DAF76B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5702" y="89748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Rectangle 97">
            <a:extLst>
              <a:ext uri="{FF2B5EF4-FFF2-40B4-BE49-F238E27FC236}">
                <a16:creationId xmlns:a16="http://schemas.microsoft.com/office/drawing/2014/main" id="{977038ED-F717-467A-8D75-D8441BB92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54550" y="123919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919CACA-8628-E680-D6ED-E90BDE1EB054}"/>
              </a:ext>
            </a:extLst>
          </p:cNvPr>
          <p:cNvPicPr>
            <a:picLocks noChangeAspect="1"/>
          </p:cNvPicPr>
          <p:nvPr/>
        </p:nvPicPr>
        <p:blipFill>
          <a:blip r:embed="rId4"/>
          <a:srcRect l="25999" r="7614" b="1"/>
          <a:stretch/>
        </p:blipFill>
        <p:spPr>
          <a:xfrm>
            <a:off x="4155702" y="2573434"/>
            <a:ext cx="3922776" cy="3735926"/>
          </a:xfrm>
          <a:prstGeom prst="rect">
            <a:avLst/>
          </a:prstGeom>
        </p:spPr>
      </p:pic>
      <p:pic>
        <p:nvPicPr>
          <p:cNvPr id="8" name="Content Placeholder 5">
            <a:extLst>
              <a:ext uri="{FF2B5EF4-FFF2-40B4-BE49-F238E27FC236}">
                <a16:creationId xmlns:a16="http://schemas.microsoft.com/office/drawing/2014/main" id="{AE9F824A-3AA4-CCC3-E1FC-3687D38B2279}"/>
              </a:ext>
            </a:extLst>
          </p:cNvPr>
          <p:cNvPicPr>
            <a:picLocks noChangeAspect="1"/>
          </p:cNvPicPr>
          <p:nvPr/>
        </p:nvPicPr>
        <p:blipFill>
          <a:blip r:embed="rId5"/>
          <a:srcRect l="1468" r="9312" b="3"/>
          <a:stretch/>
        </p:blipFill>
        <p:spPr>
          <a:xfrm>
            <a:off x="8290932" y="2560123"/>
            <a:ext cx="3901068" cy="3749236"/>
          </a:xfrm>
          <a:prstGeom prst="rect">
            <a:avLst/>
          </a:prstGeom>
        </p:spPr>
      </p:pic>
    </p:spTree>
    <p:extLst>
      <p:ext uri="{BB962C8B-B14F-4D97-AF65-F5344CB8AC3E}">
        <p14:creationId xmlns:p14="http://schemas.microsoft.com/office/powerpoint/2010/main" val="40143034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2BB0D22-4453-D69A-30CE-1F98C485BFFF}"/>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785EC502-282D-AE83-36E7-9D965EC3D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Back shot of a row of graduates">
            <a:extLst>
              <a:ext uri="{FF2B5EF4-FFF2-40B4-BE49-F238E27FC236}">
                <a16:creationId xmlns:a16="http://schemas.microsoft.com/office/drawing/2014/main" id="{DE915FA1-8650-B1AA-EE17-FDF7125A85AB}"/>
              </a:ext>
            </a:extLst>
          </p:cNvPr>
          <p:cNvPicPr>
            <a:picLocks noChangeAspect="1"/>
          </p:cNvPicPr>
          <p:nvPr/>
        </p:nvPicPr>
        <p:blipFill>
          <a:blip r:embed="rId3"/>
          <a:srcRect t="7346" r="23298" b="1745"/>
          <a:stretch/>
        </p:blipFill>
        <p:spPr>
          <a:xfrm>
            <a:off x="3523488" y="0"/>
            <a:ext cx="8668512" cy="6857990"/>
          </a:xfrm>
          <a:prstGeom prst="rect">
            <a:avLst/>
          </a:prstGeom>
        </p:spPr>
      </p:pic>
      <p:sp>
        <p:nvSpPr>
          <p:cNvPr id="30" name="Rectangle 29">
            <a:extLst>
              <a:ext uri="{FF2B5EF4-FFF2-40B4-BE49-F238E27FC236}">
                <a16:creationId xmlns:a16="http://schemas.microsoft.com/office/drawing/2014/main" id="{B7B11B3A-FC74-9508-4085-E6557C0B5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2019401-B544-DA1F-6073-1D8D0D473300}"/>
              </a:ext>
            </a:extLst>
          </p:cNvPr>
          <p:cNvSpPr>
            <a:spLocks noGrp="1"/>
          </p:cNvSpPr>
          <p:nvPr>
            <p:ph type="ctrTitle"/>
          </p:nvPr>
        </p:nvSpPr>
        <p:spPr>
          <a:xfrm>
            <a:off x="477980" y="832121"/>
            <a:ext cx="9569786" cy="871923"/>
          </a:xfrm>
        </p:spPr>
        <p:txBody>
          <a:bodyPr anchor="b">
            <a:normAutofit/>
          </a:bodyPr>
          <a:lstStyle/>
          <a:p>
            <a:pPr algn="l">
              <a:spcAft>
                <a:spcPts val="800"/>
              </a:spcAft>
              <a:tabLst>
                <a:tab pos="457200" algn="l"/>
              </a:tabLst>
            </a:pPr>
            <a:r>
              <a:rPr lang="en-ZA" sz="4400" b="1" kern="100">
                <a:latin typeface="Aptos"/>
                <a:ea typeface="Aptos" panose="020B0004020202020204" pitchFamily="34" charset="0"/>
                <a:cs typeface="Times New Roman"/>
              </a:rPr>
              <a:t>Total </a:t>
            </a:r>
            <a:r>
              <a:rPr lang="en-ZA" sz="4400" b="1" kern="100">
                <a:effectLst/>
                <a:latin typeface="Aptos"/>
                <a:ea typeface="Aptos" panose="020B0004020202020204" pitchFamily="34" charset="0"/>
                <a:cs typeface="Times New Roman"/>
              </a:rPr>
              <a:t>Benefit</a:t>
            </a:r>
            <a:endParaRPr lang="en-ZA" sz="4000" kern="100">
              <a:effectLst/>
              <a:latin typeface="Aptos"/>
              <a:ea typeface="Aptos" panose="020B0004020202020204" pitchFamily="34" charset="0"/>
              <a:cs typeface="Times New Roman" panose="02020603050405020304" pitchFamily="18" charset="0"/>
            </a:endParaRPr>
          </a:p>
        </p:txBody>
      </p:sp>
      <p:sp>
        <p:nvSpPr>
          <p:cNvPr id="32" name="Rectangle 31">
            <a:extLst>
              <a:ext uri="{FF2B5EF4-FFF2-40B4-BE49-F238E27FC236}">
                <a16:creationId xmlns:a16="http://schemas.microsoft.com/office/drawing/2014/main" id="{5BD981C4-FA5C-C220-10A2-7908868C9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B65A4BE9-2852-B818-E96B-12B6E462AD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9AEF2977-5398-73AD-388D-80DBC66486C6}"/>
              </a:ext>
              <a:ext uri="{C183D7F6-B498-43B3-948B-1728B52AA6E4}">
                <adec:decorative xmlns:adec="http://schemas.microsoft.com/office/drawing/2017/decorative" val="1"/>
              </a:ext>
            </a:extLst>
          </p:cNvPr>
          <p:cNvSpPr txBox="1">
            <a:spLocks/>
          </p:cNvSpPr>
          <p:nvPr/>
        </p:nvSpPr>
        <p:spPr>
          <a:xfrm>
            <a:off x="433686" y="3008452"/>
            <a:ext cx="2698693" cy="12128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ZA" sz="2200" kern="100">
              <a:latin typeface="Aptos" panose="020B0004020202020204" pitchFamily="34" charset="0"/>
              <a:ea typeface="Aptos" panose="020B0004020202020204" pitchFamily="34" charset="0"/>
              <a:cs typeface="Times New Roman" panose="02020603050405020304" pitchFamily="18" charset="0"/>
            </a:endParaRPr>
          </a:p>
          <a:p>
            <a:r>
              <a:rPr lang="en-ZA" sz="3200" b="1"/>
              <a:t>Time</a:t>
            </a:r>
          </a:p>
        </p:txBody>
      </p:sp>
      <p:sp>
        <p:nvSpPr>
          <p:cNvPr id="6" name="Content Placeholder 2">
            <a:extLst>
              <a:ext uri="{FF2B5EF4-FFF2-40B4-BE49-F238E27FC236}">
                <a16:creationId xmlns:a16="http://schemas.microsoft.com/office/drawing/2014/main" id="{C8595538-2DB5-B283-4F80-D5DD976FAE3C}"/>
              </a:ext>
              <a:ext uri="{C183D7F6-B498-43B3-948B-1728B52AA6E4}">
                <adec:decorative xmlns:adec="http://schemas.microsoft.com/office/drawing/2017/decorative" val="1"/>
              </a:ext>
            </a:extLst>
          </p:cNvPr>
          <p:cNvSpPr txBox="1">
            <a:spLocks/>
          </p:cNvSpPr>
          <p:nvPr/>
        </p:nvSpPr>
        <p:spPr>
          <a:xfrm>
            <a:off x="4399007" y="354784"/>
            <a:ext cx="2698693" cy="12128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ZA" sz="2200" kern="100">
              <a:latin typeface="Aptos" panose="020B0004020202020204" pitchFamily="34" charset="0"/>
              <a:ea typeface="Aptos" panose="020B0004020202020204" pitchFamily="34" charset="0"/>
              <a:cs typeface="Times New Roman" panose="02020603050405020304" pitchFamily="18" charset="0"/>
            </a:endParaRPr>
          </a:p>
          <a:p>
            <a:r>
              <a:rPr lang="en-ZA" sz="3200" b="1"/>
              <a:t>Cost</a:t>
            </a:r>
          </a:p>
        </p:txBody>
      </p:sp>
      <p:pic>
        <p:nvPicPr>
          <p:cNvPr id="9" name="Picture 8" descr="Chart displayed on screen">
            <a:extLst>
              <a:ext uri="{FF2B5EF4-FFF2-40B4-BE49-F238E27FC236}">
                <a16:creationId xmlns:a16="http://schemas.microsoft.com/office/drawing/2014/main" id="{2B10253D-67AD-48F9-756D-0C6C7B96F5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7578" y="1567590"/>
            <a:ext cx="2883847" cy="1918759"/>
          </a:xfrm>
          <a:prstGeom prst="rect">
            <a:avLst/>
          </a:prstGeom>
        </p:spPr>
      </p:pic>
      <p:pic>
        <p:nvPicPr>
          <p:cNvPr id="10" name="Picture 9" descr="Silver stopwatch">
            <a:extLst>
              <a:ext uri="{FF2B5EF4-FFF2-40B4-BE49-F238E27FC236}">
                <a16:creationId xmlns:a16="http://schemas.microsoft.com/office/drawing/2014/main" id="{4539BD7D-AFF3-CF77-CE03-60EAED3E8B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874" y="4221258"/>
            <a:ext cx="2582238" cy="1938159"/>
          </a:xfrm>
          <a:prstGeom prst="rect">
            <a:avLst/>
          </a:prstGeom>
        </p:spPr>
      </p:pic>
      <p:pic>
        <p:nvPicPr>
          <p:cNvPr id="11" name="Picture 10" descr="Close up of bullseye">
            <a:extLst>
              <a:ext uri="{FF2B5EF4-FFF2-40B4-BE49-F238E27FC236}">
                <a16:creationId xmlns:a16="http://schemas.microsoft.com/office/drawing/2014/main" id="{6E08D786-2EEB-D0BF-1977-4C383BAE57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4083" y="3520463"/>
            <a:ext cx="2883847" cy="1922565"/>
          </a:xfrm>
          <a:prstGeom prst="rect">
            <a:avLst/>
          </a:prstGeom>
        </p:spPr>
      </p:pic>
      <p:sp>
        <p:nvSpPr>
          <p:cNvPr id="12" name="Content Placeholder 2">
            <a:extLst>
              <a:ext uri="{FF2B5EF4-FFF2-40B4-BE49-F238E27FC236}">
                <a16:creationId xmlns:a16="http://schemas.microsoft.com/office/drawing/2014/main" id="{A14545A3-0444-C19E-FD8B-C7A985F1818B}"/>
              </a:ext>
              <a:ext uri="{C183D7F6-B498-43B3-948B-1728B52AA6E4}">
                <adec:decorative xmlns:adec="http://schemas.microsoft.com/office/drawing/2017/decorative" val="1"/>
              </a:ext>
            </a:extLst>
          </p:cNvPr>
          <p:cNvSpPr txBox="1">
            <a:spLocks/>
          </p:cNvSpPr>
          <p:nvPr/>
        </p:nvSpPr>
        <p:spPr>
          <a:xfrm>
            <a:off x="9048450" y="2297034"/>
            <a:ext cx="2698693" cy="12128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ZA" sz="2200" kern="100">
              <a:latin typeface="Aptos" panose="020B0004020202020204" pitchFamily="34" charset="0"/>
              <a:ea typeface="Aptos" panose="020B0004020202020204" pitchFamily="34" charset="0"/>
              <a:cs typeface="Times New Roman" panose="02020603050405020304" pitchFamily="18" charset="0"/>
            </a:endParaRPr>
          </a:p>
          <a:p>
            <a:r>
              <a:rPr lang="en-ZA" sz="3200" b="1">
                <a:solidFill>
                  <a:schemeClr val="bg1"/>
                </a:solidFill>
              </a:rPr>
              <a:t>Accuracy</a:t>
            </a:r>
          </a:p>
        </p:txBody>
      </p:sp>
    </p:spTree>
    <p:extLst>
      <p:ext uri="{BB962C8B-B14F-4D97-AF65-F5344CB8AC3E}">
        <p14:creationId xmlns:p14="http://schemas.microsoft.com/office/powerpoint/2010/main" val="31531356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0F6260-EA03-5046-97B9-04C73127574D}"/>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ED5FF6D-45AB-207D-84E0-009067E65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Back shot of a row of graduates">
            <a:extLst>
              <a:ext uri="{FF2B5EF4-FFF2-40B4-BE49-F238E27FC236}">
                <a16:creationId xmlns:a16="http://schemas.microsoft.com/office/drawing/2014/main" id="{46191CBA-F34A-8899-AFCA-C841229240C1}"/>
              </a:ext>
            </a:extLst>
          </p:cNvPr>
          <p:cNvPicPr>
            <a:picLocks noChangeAspect="1"/>
          </p:cNvPicPr>
          <p:nvPr/>
        </p:nvPicPr>
        <p:blipFill>
          <a:blip r:embed="rId3"/>
          <a:srcRect t="7346" r="23298" b="1745"/>
          <a:stretch/>
        </p:blipFill>
        <p:spPr>
          <a:xfrm>
            <a:off x="3523488" y="10"/>
            <a:ext cx="8668512" cy="6857990"/>
          </a:xfrm>
          <a:prstGeom prst="rect">
            <a:avLst/>
          </a:prstGeom>
        </p:spPr>
      </p:pic>
      <p:sp>
        <p:nvSpPr>
          <p:cNvPr id="30" name="Rectangle 29">
            <a:extLst>
              <a:ext uri="{FF2B5EF4-FFF2-40B4-BE49-F238E27FC236}">
                <a16:creationId xmlns:a16="http://schemas.microsoft.com/office/drawing/2014/main" id="{F1663A06-67B9-71B7-1BDD-5360CE3C92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5BA9FFB9-C588-84CB-F5DA-AAB5DC0D3E9D}"/>
              </a:ext>
            </a:extLst>
          </p:cNvPr>
          <p:cNvSpPr>
            <a:spLocks noGrp="1"/>
          </p:cNvSpPr>
          <p:nvPr>
            <p:ph type="ctrTitle"/>
          </p:nvPr>
        </p:nvSpPr>
        <p:spPr>
          <a:xfrm>
            <a:off x="477980" y="832121"/>
            <a:ext cx="9569786" cy="871923"/>
          </a:xfrm>
        </p:spPr>
        <p:txBody>
          <a:bodyPr anchor="b">
            <a:normAutofit/>
          </a:bodyPr>
          <a:lstStyle/>
          <a:p>
            <a:pPr algn="l">
              <a:spcAft>
                <a:spcPts val="800"/>
              </a:spcAft>
              <a:tabLst>
                <a:tab pos="457200" algn="l"/>
              </a:tabLst>
            </a:pPr>
            <a:r>
              <a:rPr lang="en-ZA" sz="4400" b="1" kern="100">
                <a:effectLst/>
                <a:latin typeface="Aptos"/>
                <a:ea typeface="Aptos" panose="020B0004020202020204" pitchFamily="34" charset="0"/>
                <a:cs typeface="Times New Roman"/>
              </a:rPr>
              <a:t>UJ Graduation in the Future</a:t>
            </a:r>
            <a:endParaRPr lang="en-ZA" sz="4000" kern="100">
              <a:effectLst/>
              <a:latin typeface="Aptos"/>
              <a:ea typeface="Aptos" panose="020B000402020202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CD646DE2-12E7-7CCB-829D-321A11FD6255}"/>
              </a:ext>
            </a:extLst>
          </p:cNvPr>
          <p:cNvSpPr>
            <a:spLocks noGrp="1"/>
          </p:cNvSpPr>
          <p:nvPr>
            <p:ph type="subTitle" idx="1"/>
          </p:nvPr>
        </p:nvSpPr>
        <p:spPr>
          <a:xfrm>
            <a:off x="263572" y="1641072"/>
            <a:ext cx="8549642" cy="4468140"/>
          </a:xfrm>
        </p:spPr>
        <p:txBody>
          <a:bodyPr vert="horz" lIns="91440" tIns="45720" rIns="91440" bIns="45720" rtlCol="0" anchor="t">
            <a:normAutofit fontScale="85000" lnSpcReduction="10000"/>
          </a:bodyPr>
          <a:lstStyle/>
          <a:p>
            <a:pPr marL="342900" indent="-342900" algn="l">
              <a:buChar char="•"/>
            </a:pPr>
            <a:endParaRPr lang="en-US" sz="3200"/>
          </a:p>
          <a:p>
            <a:pPr marL="342900" indent="-342900" algn="l">
              <a:buChar char="•"/>
            </a:pPr>
            <a:r>
              <a:rPr lang="en-US" sz="3200"/>
              <a:t>Automated process on </a:t>
            </a:r>
            <a:r>
              <a:rPr lang="en-US" sz="3200" b="1" i="1">
                <a:solidFill>
                  <a:srgbClr val="F06723"/>
                </a:solidFill>
              </a:rPr>
              <a:t>outstanding fees and payment </a:t>
            </a:r>
            <a:r>
              <a:rPr lang="en-US" sz="3200"/>
              <a:t>influencing packing of scrolls</a:t>
            </a:r>
          </a:p>
          <a:p>
            <a:pPr marL="342900" indent="-342900" algn="l">
              <a:buChar char="•"/>
            </a:pPr>
            <a:endParaRPr lang="en-US" sz="3200"/>
          </a:p>
          <a:p>
            <a:pPr marL="342900" indent="-342900" algn="l">
              <a:buChar char="•"/>
            </a:pPr>
            <a:r>
              <a:rPr lang="en-US" sz="3200" b="1" i="1">
                <a:solidFill>
                  <a:srgbClr val="F06723"/>
                </a:solidFill>
              </a:rPr>
              <a:t>Verification of payments </a:t>
            </a:r>
            <a:r>
              <a:rPr lang="en-US" sz="3200"/>
              <a:t>and release of certificates</a:t>
            </a:r>
          </a:p>
          <a:p>
            <a:pPr algn="l"/>
            <a:endParaRPr lang="en-US" sz="3200"/>
          </a:p>
          <a:p>
            <a:pPr marL="342900" indent="-342900" algn="l">
              <a:buChar char="•"/>
            </a:pPr>
            <a:r>
              <a:rPr lang="en-US" sz="3200" b="1" i="1">
                <a:solidFill>
                  <a:srgbClr val="F06723"/>
                </a:solidFill>
              </a:rPr>
              <a:t>Facial Recognition </a:t>
            </a:r>
            <a:r>
              <a:rPr lang="en-US" sz="3200"/>
              <a:t>for further security and control</a:t>
            </a:r>
          </a:p>
          <a:p>
            <a:pPr marL="342900" indent="-342900" algn="l">
              <a:buChar char="•"/>
            </a:pPr>
            <a:endParaRPr lang="en-US" sz="3200"/>
          </a:p>
          <a:p>
            <a:pPr marL="342900" indent="-342900" algn="l">
              <a:buChar char="•"/>
            </a:pPr>
            <a:r>
              <a:rPr lang="en-US" sz="3200"/>
              <a:t>Replacing Barcodes on </a:t>
            </a:r>
            <a:r>
              <a:rPr lang="en-US" sz="3200" err="1"/>
              <a:t>ITSi</a:t>
            </a:r>
            <a:r>
              <a:rPr lang="en-US" sz="3200"/>
              <a:t> with </a:t>
            </a:r>
            <a:r>
              <a:rPr lang="en-US" sz="3200" b="1" i="1">
                <a:solidFill>
                  <a:srgbClr val="F06723"/>
                </a:solidFill>
              </a:rPr>
              <a:t>QR codes </a:t>
            </a:r>
            <a:r>
              <a:rPr lang="en-US" sz="3200"/>
              <a:t>will eliminate integrations needed</a:t>
            </a:r>
            <a:endParaRPr lang="en-US" sz="2000"/>
          </a:p>
          <a:p>
            <a:pPr marL="342900" indent="-342900" algn="l">
              <a:buChar char="•"/>
            </a:pPr>
            <a:endParaRPr lang="en-US" sz="2000"/>
          </a:p>
          <a:p>
            <a:pPr algn="l"/>
            <a:endParaRPr lang="en-ZA" sz="2000"/>
          </a:p>
        </p:txBody>
      </p:sp>
      <p:sp>
        <p:nvSpPr>
          <p:cNvPr id="32" name="Rectangle 31">
            <a:extLst>
              <a:ext uri="{FF2B5EF4-FFF2-40B4-BE49-F238E27FC236}">
                <a16:creationId xmlns:a16="http://schemas.microsoft.com/office/drawing/2014/main" id="{30381DCF-F669-FF28-F108-1FCE19CD40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469084B4-A9EC-D1AC-BD9B-03DECEB7BD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8930CC0-DA8D-D935-CEA5-99C5BED07529}"/>
              </a:ext>
            </a:extLst>
          </p:cNvPr>
          <p:cNvPicPr>
            <a:picLocks noChangeAspect="1"/>
          </p:cNvPicPr>
          <p:nvPr/>
        </p:nvPicPr>
        <p:blipFill>
          <a:blip r:embed="rId4"/>
          <a:srcRect l="63000" t="22158" r="6727" b="24505"/>
          <a:stretch/>
        </p:blipFill>
        <p:spPr>
          <a:xfrm>
            <a:off x="9272846" y="933461"/>
            <a:ext cx="2248874" cy="2585348"/>
          </a:xfrm>
          <a:prstGeom prst="rect">
            <a:avLst/>
          </a:prstGeom>
        </p:spPr>
      </p:pic>
    </p:spTree>
    <p:extLst>
      <p:ext uri="{BB962C8B-B14F-4D97-AF65-F5344CB8AC3E}">
        <p14:creationId xmlns:p14="http://schemas.microsoft.com/office/powerpoint/2010/main" val="15443282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225596-5A1C-4E65-0ECE-4AF36B36B6A3}"/>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Video 24" descr="Moving Equations">
            <a:extLst>
              <a:ext uri="{FF2B5EF4-FFF2-40B4-BE49-F238E27FC236}">
                <a16:creationId xmlns:a16="http://schemas.microsoft.com/office/drawing/2014/main" id="{1CDA20C7-DAA5-4288-7DCD-F84B4F116F96}"/>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84" r="-1" b="-1"/>
          <a:stretch/>
        </p:blipFill>
        <p:spPr>
          <a:xfrm>
            <a:off x="20" y="-22"/>
            <a:ext cx="12191977" cy="6858022"/>
          </a:xfrm>
          <a:prstGeom prst="rect">
            <a:avLst/>
          </a:prstGeom>
        </p:spPr>
      </p:pic>
      <p:sp>
        <p:nvSpPr>
          <p:cNvPr id="31" name="Rectangle 30">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8B6D91-0CC4-1889-5A9E-4E81DB2F3023}"/>
              </a:ext>
            </a:extLst>
          </p:cNvPr>
          <p:cNvSpPr>
            <a:spLocks noGrp="1"/>
          </p:cNvSpPr>
          <p:nvPr>
            <p:ph type="ctrTitle"/>
          </p:nvPr>
        </p:nvSpPr>
        <p:spPr>
          <a:xfrm>
            <a:off x="643466" y="643467"/>
            <a:ext cx="5452529" cy="3569242"/>
          </a:xfrm>
        </p:spPr>
        <p:txBody>
          <a:bodyPr anchor="t">
            <a:normAutofit/>
          </a:bodyPr>
          <a:lstStyle/>
          <a:p>
            <a:pPr algn="l"/>
            <a:r>
              <a:rPr lang="en-US" sz="5200" b="1">
                <a:solidFill>
                  <a:srgbClr val="F06723"/>
                </a:solidFill>
              </a:rPr>
              <a:t>the BIG answer</a:t>
            </a:r>
            <a:endParaRPr lang="en-ZA" sz="5200" b="1">
              <a:solidFill>
                <a:srgbClr val="F06723"/>
              </a:solidFill>
            </a:endParaRPr>
          </a:p>
        </p:txBody>
      </p:sp>
      <p:sp>
        <p:nvSpPr>
          <p:cNvPr id="3" name="Subtitle 2">
            <a:extLst>
              <a:ext uri="{FF2B5EF4-FFF2-40B4-BE49-F238E27FC236}">
                <a16:creationId xmlns:a16="http://schemas.microsoft.com/office/drawing/2014/main" id="{77F4B3E0-B9AC-33B6-7FBF-823739EF6A51}"/>
              </a:ext>
            </a:extLst>
          </p:cNvPr>
          <p:cNvSpPr>
            <a:spLocks noGrp="1"/>
          </p:cNvSpPr>
          <p:nvPr>
            <p:ph type="subTitle" idx="1"/>
          </p:nvPr>
        </p:nvSpPr>
        <p:spPr>
          <a:xfrm>
            <a:off x="568651" y="2352502"/>
            <a:ext cx="10695094" cy="3749040"/>
          </a:xfrm>
        </p:spPr>
        <p:txBody>
          <a:bodyPr anchor="b">
            <a:normAutofit/>
          </a:bodyPr>
          <a:lstStyle/>
          <a:p>
            <a:pPr algn="l"/>
            <a:r>
              <a:rPr lang="en-US" sz="4400" b="1">
                <a:solidFill>
                  <a:srgbClr val="F06723"/>
                </a:solidFill>
              </a:rPr>
              <a:t>Technology is making our graduation planning and execution EASIER, BETTER, FASTER </a:t>
            </a:r>
          </a:p>
          <a:p>
            <a:pPr algn="l"/>
            <a:r>
              <a:rPr lang="en-US" sz="4400" b="1">
                <a:solidFill>
                  <a:srgbClr val="F06723"/>
                </a:solidFill>
              </a:rPr>
              <a:t>                       </a:t>
            </a:r>
          </a:p>
          <a:p>
            <a:pPr algn="l"/>
            <a:r>
              <a:rPr lang="en-US" sz="4400" b="1">
                <a:solidFill>
                  <a:srgbClr val="F06723"/>
                </a:solidFill>
              </a:rPr>
              <a:t>                              AND MORE SECURE!</a:t>
            </a:r>
            <a:endParaRPr lang="en-ZA" sz="4400" b="1">
              <a:solidFill>
                <a:srgbClr val="F06723"/>
              </a:solidFill>
            </a:endParaRPr>
          </a:p>
          <a:p>
            <a:pPr algn="l"/>
            <a:endParaRPr lang="en-ZA" sz="4400">
              <a:solidFill>
                <a:srgbClr val="FFFFFF"/>
              </a:solidFill>
            </a:endParaRPr>
          </a:p>
        </p:txBody>
      </p:sp>
      <p:sp>
        <p:nvSpPr>
          <p:cNvPr id="33" name="Rectangle 32">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638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25"/>
                                        </p:tgtEl>
                                      </p:cBhvr>
                                    </p:cmd>
                                  </p:childTnLst>
                                </p:cTn>
                              </p:par>
                              <p:par>
                                <p:cTn id="7" presetID="10" presetClass="entr" presetSubtype="0" fill="hold" grpId="0" nodeType="withEffect">
                                  <p:stCondLst>
                                    <p:cond delay="10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par>
                                <p:cTn id="10" presetID="10" presetClass="entr" presetSubtype="0" fill="hold" grpId="0" nodeType="withEffect">
                                  <p:stCondLst>
                                    <p:cond delay="1500"/>
                                  </p:stCondLst>
                                  <p:iterate>
                                    <p:tmPct val="1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700"/>
                                        <p:tgtEl>
                                          <p:spTgt spid="3">
                                            <p:txEl>
                                              <p:pRg st="0" end="0"/>
                                            </p:txEl>
                                          </p:spTgt>
                                        </p:tgtEl>
                                      </p:cBhvr>
                                    </p:animEffect>
                                  </p:childTnLst>
                                </p:cTn>
                              </p:par>
                              <p:par>
                                <p:cTn id="13" presetID="10" presetClass="entr" presetSubtype="0" fill="hold" grpId="0" nodeType="with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par>
                                <p:cTn id="16" presetID="10" presetClass="entr" presetSubtype="0" fill="hold" grpId="0" nodeType="withEffect">
                                  <p:stCondLst>
                                    <p:cond delay="1500"/>
                                  </p:stCondLst>
                                  <p:iterate>
                                    <p:tmPct val="10000"/>
                                  </p:iterate>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5"/>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25"/>
                                        </p:tgtEl>
                                      </p:cBhvr>
                                    </p:cmd>
                                  </p:childTnLst>
                                </p:cTn>
                              </p:par>
                            </p:childTnLst>
                          </p:cTn>
                        </p:par>
                      </p:childTnLst>
                    </p:cTn>
                  </p:par>
                </p:childTnLst>
              </p:cTn>
              <p:nextCondLst>
                <p:cond evt="onClick" delay="0">
                  <p:tgtEl>
                    <p:spTgt spid="25"/>
                  </p:tgtEl>
                </p:cond>
              </p:nextCondLst>
            </p:seq>
            <p:video>
              <p:cMediaNode mute="1">
                <p:cTn id="24" repeatCount="indefinite" fill="hold" display="0">
                  <p:stCondLst>
                    <p:cond delay="indefinite"/>
                  </p:stCondLst>
                </p:cTn>
                <p:tgtEl>
                  <p:spTgt spid="25"/>
                </p:tgtEl>
              </p:cMediaNode>
            </p:video>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5B339-A77D-62F8-503F-588CAAEF016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89DB6F8-3B10-CAB4-C859-7502F4E324F3}"/>
              </a:ext>
            </a:extLst>
          </p:cNvPr>
          <p:cNvPicPr>
            <a:picLocks noChangeAspect="1"/>
          </p:cNvPicPr>
          <p:nvPr/>
        </p:nvPicPr>
        <p:blipFill>
          <a:blip r:embed="rId3" cstate="hqprint">
            <a:extLst>
              <a:ext uri="{28A0092B-C50C-407E-A947-70E740481C1C}">
                <a14:useLocalDpi xmlns:a14="http://schemas.microsoft.com/office/drawing/2010/main"/>
              </a:ext>
            </a:extLst>
          </a:blip>
          <a:stretch/>
        </p:blipFill>
        <p:spPr>
          <a:xfrm>
            <a:off x="914399" y="496196"/>
            <a:ext cx="10536865" cy="451657"/>
          </a:xfrm>
          <a:prstGeom prst="rect">
            <a:avLst/>
          </a:prstGeom>
        </p:spPr>
        <p:style>
          <a:lnRef idx="1">
            <a:schemeClr val="accent1"/>
          </a:lnRef>
          <a:fillRef idx="3">
            <a:schemeClr val="accent1"/>
          </a:fillRef>
          <a:effectRef idx="2">
            <a:schemeClr val="accent1"/>
          </a:effectRef>
          <a:fontRef idx="minor">
            <a:schemeClr val="lt1"/>
          </a:fontRef>
        </p:style>
      </p:pic>
      <p:pic>
        <p:nvPicPr>
          <p:cNvPr id="3" name="Picture 2">
            <a:extLst>
              <a:ext uri="{FF2B5EF4-FFF2-40B4-BE49-F238E27FC236}">
                <a16:creationId xmlns:a16="http://schemas.microsoft.com/office/drawing/2014/main" id="{5F0EEC01-065D-64CC-AB60-22DF89D16004}"/>
              </a:ext>
            </a:extLst>
          </p:cNvPr>
          <p:cNvPicPr>
            <a:picLocks noChangeAspect="1"/>
          </p:cNvPicPr>
          <p:nvPr/>
        </p:nvPicPr>
        <p:blipFill>
          <a:blip r:embed="rId4"/>
          <a:stretch>
            <a:fillRect/>
          </a:stretch>
        </p:blipFill>
        <p:spPr>
          <a:xfrm>
            <a:off x="914399" y="947853"/>
            <a:ext cx="10536864" cy="4604281"/>
          </a:xfrm>
          <a:prstGeom prst="rect">
            <a:avLst/>
          </a:prstGeom>
        </p:spPr>
      </p:pic>
      <p:sp>
        <p:nvSpPr>
          <p:cNvPr id="12" name="Title 2">
            <a:extLst>
              <a:ext uri="{FF2B5EF4-FFF2-40B4-BE49-F238E27FC236}">
                <a16:creationId xmlns:a16="http://schemas.microsoft.com/office/drawing/2014/main" id="{0C726642-F5DD-9863-F39E-1AF878642954}"/>
              </a:ext>
            </a:extLst>
          </p:cNvPr>
          <p:cNvSpPr>
            <a:spLocks noGrp="1"/>
          </p:cNvSpPr>
          <p:nvPr>
            <p:ph type="title"/>
          </p:nvPr>
        </p:nvSpPr>
        <p:spPr>
          <a:xfrm>
            <a:off x="948515" y="5274828"/>
            <a:ext cx="10502748" cy="1076324"/>
          </a:xfrm>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rmAutofit/>
          </a:bodyPr>
          <a:lstStyle/>
          <a:p>
            <a:pPr algn="ctr">
              <a:lnSpc>
                <a:spcPct val="85000"/>
              </a:lnSpc>
            </a:pPr>
            <a:r>
              <a:rPr lang="en-ZA" sz="6000" kern="100">
                <a:ln w="0"/>
                <a:effectLst>
                  <a:outerShdw blurRad="38100" dist="19050" dir="2700000" algn="tl" rotWithShape="0">
                    <a:schemeClr val="dk1">
                      <a:alpha val="40000"/>
                    </a:schemeClr>
                  </a:outerShdw>
                </a:effectLst>
                <a:latin typeface="Aptos"/>
                <a:ea typeface="Aptos" panose="020B0004020202020204" pitchFamily="34" charset="0"/>
                <a:cs typeface="Times New Roman"/>
              </a:rPr>
              <a:t>Communication Methods</a:t>
            </a:r>
            <a:endParaRPr lang="en-US" sz="600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9262582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05C8F3-B7EE-775D-5F2D-4839EC38C8C8}"/>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769EAAAD-D928-C797-46CF-E1ABC4009E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Back shot of a row of graduates">
            <a:extLst>
              <a:ext uri="{FF2B5EF4-FFF2-40B4-BE49-F238E27FC236}">
                <a16:creationId xmlns:a16="http://schemas.microsoft.com/office/drawing/2014/main" id="{59CA0980-1483-9174-916B-182D45C96A8C}"/>
              </a:ext>
            </a:extLst>
          </p:cNvPr>
          <p:cNvPicPr>
            <a:picLocks noChangeAspect="1"/>
          </p:cNvPicPr>
          <p:nvPr/>
        </p:nvPicPr>
        <p:blipFill>
          <a:blip r:embed="rId3"/>
          <a:srcRect t="7346" r="23298" b="1745"/>
          <a:stretch/>
        </p:blipFill>
        <p:spPr>
          <a:xfrm>
            <a:off x="3523488" y="10"/>
            <a:ext cx="8668512" cy="6857990"/>
          </a:xfrm>
          <a:prstGeom prst="rect">
            <a:avLst/>
          </a:prstGeom>
        </p:spPr>
      </p:pic>
      <p:sp>
        <p:nvSpPr>
          <p:cNvPr id="30" name="Rectangle 29">
            <a:extLst>
              <a:ext uri="{FF2B5EF4-FFF2-40B4-BE49-F238E27FC236}">
                <a16:creationId xmlns:a16="http://schemas.microsoft.com/office/drawing/2014/main" id="{FFD418F7-A466-0EB1-D6FB-50AE5F6ACE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5895162F-7F6E-A1F9-8C3E-1F38D9E8F6C2}"/>
              </a:ext>
            </a:extLst>
          </p:cNvPr>
          <p:cNvSpPr>
            <a:spLocks noGrp="1"/>
          </p:cNvSpPr>
          <p:nvPr>
            <p:ph type="ctrTitle"/>
          </p:nvPr>
        </p:nvSpPr>
        <p:spPr>
          <a:xfrm>
            <a:off x="477980" y="879935"/>
            <a:ext cx="9569786" cy="692299"/>
          </a:xfrm>
        </p:spPr>
        <p:txBody>
          <a:bodyPr anchor="b">
            <a:normAutofit/>
          </a:bodyPr>
          <a:lstStyle/>
          <a:p>
            <a:pPr>
              <a:spcAft>
                <a:spcPts val="800"/>
              </a:spcAft>
              <a:tabLst>
                <a:tab pos="457200" algn="l"/>
              </a:tabLst>
            </a:pPr>
            <a:r>
              <a:rPr lang="en-ZA" sz="4100" b="1" kern="100">
                <a:effectLst/>
                <a:latin typeface="Aptos"/>
                <a:ea typeface="Aptos" panose="020B0004020202020204" pitchFamily="34" charset="0"/>
                <a:cs typeface="Times New Roman"/>
              </a:rPr>
              <a:t>Graduation Invitation Letters</a:t>
            </a:r>
            <a:endParaRPr lang="en-ZA" sz="4100" kern="100">
              <a:effectLst/>
              <a:latin typeface="Aptos"/>
              <a:ea typeface="Aptos" panose="020B000402020202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C5FE005B-0023-4DC0-8A8F-8A51EDD33BFA}"/>
              </a:ext>
            </a:extLst>
          </p:cNvPr>
          <p:cNvSpPr>
            <a:spLocks noGrp="1"/>
          </p:cNvSpPr>
          <p:nvPr>
            <p:ph type="subTitle" idx="1"/>
          </p:nvPr>
        </p:nvSpPr>
        <p:spPr>
          <a:xfrm>
            <a:off x="486279" y="1650057"/>
            <a:ext cx="11301550" cy="1208141"/>
          </a:xfrm>
        </p:spPr>
        <p:txBody>
          <a:bodyPr vert="horz" lIns="91440" tIns="45720" rIns="91440" bIns="45720" rtlCol="0" anchor="t">
            <a:normAutofit fontScale="92500" lnSpcReduction="20000"/>
          </a:bodyPr>
          <a:lstStyle/>
          <a:p>
            <a:pPr marL="342900" indent="-342900" algn="l">
              <a:buChar char="•"/>
            </a:pPr>
            <a:r>
              <a:rPr lang="en-US" sz="2000"/>
              <a:t>In the past we printed, folded and posted letters.  </a:t>
            </a:r>
          </a:p>
          <a:p>
            <a:pPr marL="342900" indent="-342900" algn="l">
              <a:buChar char="•"/>
            </a:pPr>
            <a:r>
              <a:rPr lang="en-US" sz="2000"/>
              <a:t>Now we generate it via ITS </a:t>
            </a:r>
            <a:r>
              <a:rPr lang="en-US" sz="2000" err="1"/>
              <a:t>iComms</a:t>
            </a:r>
            <a:r>
              <a:rPr lang="en-US" sz="2000"/>
              <a:t> and email the letters to the graduates.</a:t>
            </a:r>
          </a:p>
          <a:p>
            <a:pPr marL="342900" indent="-342900" algn="l">
              <a:buChar char="•"/>
            </a:pPr>
            <a:r>
              <a:rPr lang="en-US" sz="2000"/>
              <a:t>They are automatically able to download their letter on a UJ website where they verify who they are to access the document.</a:t>
            </a:r>
          </a:p>
          <a:p>
            <a:pPr marL="342900" indent="-342900" algn="l">
              <a:buChar char="•"/>
            </a:pPr>
            <a:endParaRPr lang="en-US" sz="2000"/>
          </a:p>
          <a:p>
            <a:pPr marL="342900" indent="-342900" algn="l">
              <a:buChar char="•"/>
            </a:pPr>
            <a:endParaRPr lang="en-US" sz="2000"/>
          </a:p>
          <a:p>
            <a:pPr algn="l"/>
            <a:endParaRPr lang="en-ZA" sz="2000"/>
          </a:p>
        </p:txBody>
      </p:sp>
      <p:sp>
        <p:nvSpPr>
          <p:cNvPr id="32" name="Rectangle 31">
            <a:extLst>
              <a:ext uri="{FF2B5EF4-FFF2-40B4-BE49-F238E27FC236}">
                <a16:creationId xmlns:a16="http://schemas.microsoft.com/office/drawing/2014/main" id="{C3824552-700A-1E41-55D8-BB5DC75C6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EB40E745-F1F9-5210-DD7C-C6C35F0C3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screenshot of a computer&#10;&#10;AI-generated content may be incorrect.">
            <a:extLst>
              <a:ext uri="{FF2B5EF4-FFF2-40B4-BE49-F238E27FC236}">
                <a16:creationId xmlns:a16="http://schemas.microsoft.com/office/drawing/2014/main" id="{DCB63DED-17CE-F552-50BE-E31B0D7816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97" y="3116057"/>
            <a:ext cx="6437129" cy="2646810"/>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C9BBEB3A-AE2B-37AF-9B33-E442073B27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3157" y="3999803"/>
            <a:ext cx="6220434" cy="2731398"/>
          </a:xfrm>
          <a:prstGeom prst="rect">
            <a:avLst/>
          </a:prstGeom>
        </p:spPr>
      </p:pic>
      <p:pic>
        <p:nvPicPr>
          <p:cNvPr id="2" name="Picture 1">
            <a:extLst>
              <a:ext uri="{FF2B5EF4-FFF2-40B4-BE49-F238E27FC236}">
                <a16:creationId xmlns:a16="http://schemas.microsoft.com/office/drawing/2014/main" id="{F50FCAA3-2032-4E07-50EE-163C3F7BD831}"/>
              </a:ext>
            </a:extLst>
          </p:cNvPr>
          <p:cNvPicPr>
            <a:picLocks noChangeAspect="1"/>
          </p:cNvPicPr>
          <p:nvPr/>
        </p:nvPicPr>
        <p:blipFill>
          <a:blip r:embed="rId6" cstate="hqprint">
            <a:extLst>
              <a:ext uri="{28A0092B-C50C-407E-A947-70E740481C1C}">
                <a14:useLocalDpi xmlns:a14="http://schemas.microsoft.com/office/drawing/2010/main"/>
              </a:ext>
            </a:extLst>
          </a:blip>
          <a:srcRect r="74654" b="-379"/>
          <a:stretch/>
        </p:blipFill>
        <p:spPr>
          <a:xfrm>
            <a:off x="9021768" y="6055168"/>
            <a:ext cx="2543908" cy="453373"/>
          </a:xfrm>
          <a:prstGeom prst="rect">
            <a:avLst/>
          </a:prstGeom>
        </p:spPr>
        <p:style>
          <a:lnRef idx="1">
            <a:schemeClr val="accent1"/>
          </a:lnRef>
          <a:fillRef idx="3">
            <a:schemeClr val="accent1"/>
          </a:fillRef>
          <a:effectRef idx="2">
            <a:schemeClr val="accent1"/>
          </a:effectRef>
          <a:fontRef idx="minor">
            <a:schemeClr val="lt1"/>
          </a:fontRef>
        </p:style>
      </p:pic>
      <p:pic>
        <p:nvPicPr>
          <p:cNvPr id="6" name="Picture 5" descr="Person holding mouse">
            <a:extLst>
              <a:ext uri="{FF2B5EF4-FFF2-40B4-BE49-F238E27FC236}">
                <a16:creationId xmlns:a16="http://schemas.microsoft.com/office/drawing/2014/main" id="{CE2C72AA-8A30-DF75-C3F8-49AA87B1DE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52760">
            <a:off x="8970446" y="511008"/>
            <a:ext cx="2311215" cy="1540810"/>
          </a:xfrm>
          <a:prstGeom prst="rect">
            <a:avLst/>
          </a:prstGeom>
        </p:spPr>
      </p:pic>
    </p:spTree>
    <p:extLst>
      <p:ext uri="{BB962C8B-B14F-4D97-AF65-F5344CB8AC3E}">
        <p14:creationId xmlns:p14="http://schemas.microsoft.com/office/powerpoint/2010/main" val="317170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par>
                          <p:cTn id="8" fill="hold">
                            <p:stCondLst>
                              <p:cond delay="2200"/>
                            </p:stCondLst>
                            <p:childTnLst>
                              <p:par>
                                <p:cTn id="9" presetID="10" presetClass="entr" presetSubtype="0" fill="hold" grpId="0" nodeType="afterEffect">
                                  <p:stCondLst>
                                    <p:cond delay="0"/>
                                  </p:stCondLst>
                                  <p:iterate>
                                    <p:tmPct val="10000"/>
                                  </p:iterate>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700"/>
                                        <p:tgtEl>
                                          <p:spTgt spid="3">
                                            <p:txEl>
                                              <p:pRg st="1" end="1"/>
                                            </p:txEl>
                                          </p:spTgt>
                                        </p:tgtEl>
                                      </p:cBhvr>
                                    </p:animEffect>
                                  </p:childTnLst>
                                </p:cTn>
                              </p:par>
                            </p:childTnLst>
                          </p:cTn>
                        </p:par>
                        <p:par>
                          <p:cTn id="12" fill="hold">
                            <p:stCondLst>
                              <p:cond delay="2900"/>
                            </p:stCondLst>
                            <p:childTnLst>
                              <p:par>
                                <p:cTn id="13" presetID="10" presetClass="entr" presetSubtype="0" fill="hold" grpId="0" nodeType="afterEffect">
                                  <p:stCondLst>
                                    <p:cond delay="0"/>
                                  </p:stCondLst>
                                  <p:iterate>
                                    <p:tmPct val="10000"/>
                                  </p:iterate>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7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7"/>
                                        </p:tgtEl>
                                      </p:cBhvr>
                                    </p:animEffect>
                                    <p:anim calcmode="lin" valueType="num">
                                      <p:cBhvr>
                                        <p:cTn id="34" dur="1000"/>
                                        <p:tgtEl>
                                          <p:spTgt spid="7"/>
                                        </p:tgtEl>
                                        <p:attrNameLst>
                                          <p:attrName>ppt_x</p:attrName>
                                        </p:attrNameLst>
                                      </p:cBhvr>
                                      <p:tavLst>
                                        <p:tav tm="0">
                                          <p:val>
                                            <p:strVal val="ppt_x"/>
                                          </p:val>
                                        </p:tav>
                                        <p:tav tm="100000">
                                          <p:val>
                                            <p:strVal val="ppt_x"/>
                                          </p:val>
                                        </p:tav>
                                      </p:tavLst>
                                    </p:anim>
                                    <p:anim calcmode="lin" valueType="num">
                                      <p:cBhvr>
                                        <p:cTn id="35" dur="1000"/>
                                        <p:tgtEl>
                                          <p:spTgt spid="7"/>
                                        </p:tgtEl>
                                        <p:attrNameLst>
                                          <p:attrName>ppt_y</p:attrName>
                                        </p:attrNameLst>
                                      </p:cBhvr>
                                      <p:tavLst>
                                        <p:tav tm="0">
                                          <p:val>
                                            <p:strVal val="ppt_y"/>
                                          </p:val>
                                        </p:tav>
                                        <p:tav tm="100000">
                                          <p:val>
                                            <p:strVal val="ppt_y+.1"/>
                                          </p:val>
                                        </p:tav>
                                      </p:tavLst>
                                    </p:anim>
                                    <p:set>
                                      <p:cBhvr>
                                        <p:cTn id="36" dur="1" fill="hold">
                                          <p:stCondLst>
                                            <p:cond delay="999"/>
                                          </p:stCondLst>
                                        </p:cTn>
                                        <p:tgtEl>
                                          <p:spTgt spid="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5"/>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E0D36DE-254D-10D2-B7B7-1F50167C9C14}"/>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55F54CD4-F1F0-452C-21CE-361FB3327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Back shot of a row of graduates">
            <a:extLst>
              <a:ext uri="{FF2B5EF4-FFF2-40B4-BE49-F238E27FC236}">
                <a16:creationId xmlns:a16="http://schemas.microsoft.com/office/drawing/2014/main" id="{32F1BAA7-13ED-9EE5-AC8F-982A6A01E40C}"/>
              </a:ext>
            </a:extLst>
          </p:cNvPr>
          <p:cNvPicPr>
            <a:picLocks noChangeAspect="1"/>
          </p:cNvPicPr>
          <p:nvPr/>
        </p:nvPicPr>
        <p:blipFill>
          <a:blip r:embed="rId3"/>
          <a:srcRect t="7346" r="23298" b="1745"/>
          <a:stretch/>
        </p:blipFill>
        <p:spPr>
          <a:xfrm>
            <a:off x="3523488" y="10"/>
            <a:ext cx="8668512" cy="6857990"/>
          </a:xfrm>
          <a:prstGeom prst="rect">
            <a:avLst/>
          </a:prstGeom>
        </p:spPr>
      </p:pic>
      <p:pic>
        <p:nvPicPr>
          <p:cNvPr id="6" name="Picture 5" descr="Mobile phone and text message bubbles">
            <a:extLst>
              <a:ext uri="{FF2B5EF4-FFF2-40B4-BE49-F238E27FC236}">
                <a16:creationId xmlns:a16="http://schemas.microsoft.com/office/drawing/2014/main" id="{35910BED-906B-A4FF-0AC2-C135A60B6F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34920">
            <a:off x="9486520" y="736949"/>
            <a:ext cx="1965747" cy="1310498"/>
          </a:xfrm>
          <a:prstGeom prst="rect">
            <a:avLst/>
          </a:prstGeom>
        </p:spPr>
      </p:pic>
      <p:sp>
        <p:nvSpPr>
          <p:cNvPr id="30" name="Rectangle 29">
            <a:extLst>
              <a:ext uri="{FF2B5EF4-FFF2-40B4-BE49-F238E27FC236}">
                <a16:creationId xmlns:a16="http://schemas.microsoft.com/office/drawing/2014/main" id="{201CAEC2-3F5F-1C3A-B8A7-5DB2378F6A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82F853ED-84A0-FD6B-3AC8-6139CD35F99A}"/>
              </a:ext>
            </a:extLst>
          </p:cNvPr>
          <p:cNvSpPr>
            <a:spLocks noGrp="1"/>
          </p:cNvSpPr>
          <p:nvPr>
            <p:ph type="ctrTitle"/>
          </p:nvPr>
        </p:nvSpPr>
        <p:spPr>
          <a:xfrm>
            <a:off x="477980" y="879935"/>
            <a:ext cx="9569786" cy="692299"/>
          </a:xfrm>
        </p:spPr>
        <p:txBody>
          <a:bodyPr anchor="b">
            <a:normAutofit/>
          </a:bodyPr>
          <a:lstStyle/>
          <a:p>
            <a:pPr>
              <a:spcAft>
                <a:spcPts val="800"/>
              </a:spcAft>
              <a:tabLst>
                <a:tab pos="457200" algn="l"/>
              </a:tabLst>
            </a:pPr>
            <a:r>
              <a:rPr lang="en-ZA" sz="4100" b="1" kern="100">
                <a:effectLst/>
                <a:latin typeface="Aptos"/>
                <a:ea typeface="Aptos" panose="020B0004020202020204" pitchFamily="34" charset="0"/>
                <a:cs typeface="Times New Roman"/>
              </a:rPr>
              <a:t>Graduation WhatsApp Information</a:t>
            </a:r>
            <a:endParaRPr lang="en-ZA" sz="4100" kern="100">
              <a:effectLst/>
              <a:latin typeface="Aptos"/>
              <a:ea typeface="Aptos" panose="020B0004020202020204" pitchFamily="34" charset="0"/>
              <a:cs typeface="Times New Roman" panose="02020603050405020304" pitchFamily="18" charset="0"/>
            </a:endParaRPr>
          </a:p>
        </p:txBody>
      </p:sp>
      <p:sp>
        <p:nvSpPr>
          <p:cNvPr id="32" name="Rectangle 31">
            <a:extLst>
              <a:ext uri="{FF2B5EF4-FFF2-40B4-BE49-F238E27FC236}">
                <a16:creationId xmlns:a16="http://schemas.microsoft.com/office/drawing/2014/main" id="{6A069187-1AA3-BBEE-3D4C-705F12D1CB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D79C381C-420F-38AE-36CF-A2FCE2E8D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B4C0F03-23E7-8A4A-4544-A32C5494B88B}"/>
              </a:ext>
            </a:extLst>
          </p:cNvPr>
          <p:cNvPicPr>
            <a:picLocks noChangeAspect="1"/>
          </p:cNvPicPr>
          <p:nvPr/>
        </p:nvPicPr>
        <p:blipFill>
          <a:blip r:embed="rId5" cstate="hqprint">
            <a:extLst>
              <a:ext uri="{28A0092B-C50C-407E-A947-70E740481C1C}">
                <a14:useLocalDpi xmlns:a14="http://schemas.microsoft.com/office/drawing/2010/main"/>
              </a:ext>
            </a:extLst>
          </a:blip>
          <a:srcRect r="74654" b="-379"/>
          <a:stretch/>
        </p:blipFill>
        <p:spPr>
          <a:xfrm>
            <a:off x="9021768" y="6055168"/>
            <a:ext cx="2543908" cy="453373"/>
          </a:xfrm>
          <a:prstGeom prst="rect">
            <a:avLst/>
          </a:prstGeom>
        </p:spPr>
        <p:style>
          <a:lnRef idx="1">
            <a:schemeClr val="accent1"/>
          </a:lnRef>
          <a:fillRef idx="3">
            <a:schemeClr val="accent1"/>
          </a:fillRef>
          <a:effectRef idx="2">
            <a:schemeClr val="accent1"/>
          </a:effectRef>
          <a:fontRef idx="minor">
            <a:schemeClr val="lt1"/>
          </a:fontRef>
        </p:style>
      </p:pic>
      <p:pic>
        <p:nvPicPr>
          <p:cNvPr id="15" name="Picture 14">
            <a:extLst>
              <a:ext uri="{FF2B5EF4-FFF2-40B4-BE49-F238E27FC236}">
                <a16:creationId xmlns:a16="http://schemas.microsoft.com/office/drawing/2014/main" id="{DDAA91FC-D030-4F56-3988-A9BAC4A6A60A}"/>
              </a:ext>
            </a:extLst>
          </p:cNvPr>
          <p:cNvPicPr>
            <a:picLocks noChangeAspect="1"/>
          </p:cNvPicPr>
          <p:nvPr/>
        </p:nvPicPr>
        <p:blipFill>
          <a:blip r:embed="rId6"/>
          <a:stretch>
            <a:fillRect/>
          </a:stretch>
        </p:blipFill>
        <p:spPr>
          <a:xfrm>
            <a:off x="2628914" y="2038577"/>
            <a:ext cx="3280628" cy="3324253"/>
          </a:xfrm>
          <a:prstGeom prst="rect">
            <a:avLst/>
          </a:prstGeom>
        </p:spPr>
      </p:pic>
      <p:pic>
        <p:nvPicPr>
          <p:cNvPr id="18" name="Picture 17">
            <a:extLst>
              <a:ext uri="{FF2B5EF4-FFF2-40B4-BE49-F238E27FC236}">
                <a16:creationId xmlns:a16="http://schemas.microsoft.com/office/drawing/2014/main" id="{46B691E3-290E-C9F8-9198-8C9988018572}"/>
              </a:ext>
            </a:extLst>
          </p:cNvPr>
          <p:cNvPicPr>
            <a:picLocks noChangeAspect="1"/>
          </p:cNvPicPr>
          <p:nvPr/>
        </p:nvPicPr>
        <p:blipFill>
          <a:blip r:embed="rId7"/>
          <a:stretch>
            <a:fillRect/>
          </a:stretch>
        </p:blipFill>
        <p:spPr>
          <a:xfrm>
            <a:off x="6376660" y="2038577"/>
            <a:ext cx="3361534" cy="3324253"/>
          </a:xfrm>
          <a:prstGeom prst="rect">
            <a:avLst/>
          </a:prstGeom>
        </p:spPr>
      </p:pic>
      <p:pic>
        <p:nvPicPr>
          <p:cNvPr id="29" name="Graphic 28" descr="Woman taking a photo">
            <a:extLst>
              <a:ext uri="{FF2B5EF4-FFF2-40B4-BE49-F238E27FC236}">
                <a16:creationId xmlns:a16="http://schemas.microsoft.com/office/drawing/2014/main" id="{07EA1E68-7172-6792-0F5F-4242591203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4365" y="2505075"/>
            <a:ext cx="1438275" cy="1847850"/>
          </a:xfrm>
          <a:prstGeom prst="rect">
            <a:avLst/>
          </a:prstGeom>
        </p:spPr>
      </p:pic>
      <p:pic>
        <p:nvPicPr>
          <p:cNvPr id="33" name="Graphic 32" descr="Box speech bubble">
            <a:extLst>
              <a:ext uri="{FF2B5EF4-FFF2-40B4-BE49-F238E27FC236}">
                <a16:creationId xmlns:a16="http://schemas.microsoft.com/office/drawing/2014/main" id="{B95B1098-2963-4EF1-6DFF-5386505EC5F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293722" y="2760576"/>
            <a:ext cx="1485900" cy="1362075"/>
          </a:xfrm>
          <a:prstGeom prst="rect">
            <a:avLst/>
          </a:prstGeom>
        </p:spPr>
      </p:pic>
    </p:spTree>
    <p:extLst>
      <p:ext uri="{BB962C8B-B14F-4D97-AF65-F5344CB8AC3E}">
        <p14:creationId xmlns:p14="http://schemas.microsoft.com/office/powerpoint/2010/main" val="314132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724A484-E97F-DF6F-F507-8272DC33C737}"/>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D88251A5-D6B0-584F-67F6-B51FEA8B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Back shot of a row of graduates">
            <a:extLst>
              <a:ext uri="{FF2B5EF4-FFF2-40B4-BE49-F238E27FC236}">
                <a16:creationId xmlns:a16="http://schemas.microsoft.com/office/drawing/2014/main" id="{C29BD534-6481-9EBF-C3F8-AC12A2EE79D7}"/>
              </a:ext>
            </a:extLst>
          </p:cNvPr>
          <p:cNvPicPr>
            <a:picLocks noChangeAspect="1"/>
          </p:cNvPicPr>
          <p:nvPr/>
        </p:nvPicPr>
        <p:blipFill>
          <a:blip r:embed="rId3"/>
          <a:srcRect t="7346" r="23298" b="1745"/>
          <a:stretch/>
        </p:blipFill>
        <p:spPr>
          <a:xfrm>
            <a:off x="3523488" y="10"/>
            <a:ext cx="8668512" cy="6857990"/>
          </a:xfrm>
          <a:prstGeom prst="rect">
            <a:avLst/>
          </a:prstGeom>
        </p:spPr>
      </p:pic>
      <p:sp>
        <p:nvSpPr>
          <p:cNvPr id="30" name="Rectangle 29">
            <a:extLst>
              <a:ext uri="{FF2B5EF4-FFF2-40B4-BE49-F238E27FC236}">
                <a16:creationId xmlns:a16="http://schemas.microsoft.com/office/drawing/2014/main" id="{5FCD1333-46D6-7FA1-BCC2-BA9AEBFCC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A3C1FEC8-D52B-631D-9B9A-97905791C639}"/>
              </a:ext>
            </a:extLst>
          </p:cNvPr>
          <p:cNvSpPr>
            <a:spLocks noGrp="1"/>
          </p:cNvSpPr>
          <p:nvPr>
            <p:ph type="ctrTitle"/>
          </p:nvPr>
        </p:nvSpPr>
        <p:spPr>
          <a:xfrm>
            <a:off x="477980" y="879935"/>
            <a:ext cx="9569786" cy="692299"/>
          </a:xfrm>
        </p:spPr>
        <p:txBody>
          <a:bodyPr anchor="b">
            <a:normAutofit/>
          </a:bodyPr>
          <a:lstStyle/>
          <a:p>
            <a:pPr>
              <a:spcAft>
                <a:spcPts val="800"/>
              </a:spcAft>
              <a:tabLst>
                <a:tab pos="457200" algn="l"/>
              </a:tabLst>
            </a:pPr>
            <a:r>
              <a:rPr lang="en-ZA" sz="4100" b="1" kern="100">
                <a:effectLst/>
                <a:latin typeface="Aptos"/>
                <a:ea typeface="Aptos" panose="020B0004020202020204" pitchFamily="34" charset="0"/>
                <a:cs typeface="Times New Roman"/>
              </a:rPr>
              <a:t>Graduation Chatbot Information</a:t>
            </a:r>
            <a:endParaRPr lang="en-ZA" sz="4100" kern="100">
              <a:effectLst/>
              <a:latin typeface="Aptos"/>
              <a:ea typeface="Aptos" panose="020B0004020202020204" pitchFamily="34" charset="0"/>
              <a:cs typeface="Times New Roman" panose="02020603050405020304" pitchFamily="18" charset="0"/>
            </a:endParaRPr>
          </a:p>
        </p:txBody>
      </p:sp>
      <p:sp>
        <p:nvSpPr>
          <p:cNvPr id="32" name="Rectangle 31">
            <a:extLst>
              <a:ext uri="{FF2B5EF4-FFF2-40B4-BE49-F238E27FC236}">
                <a16:creationId xmlns:a16="http://schemas.microsoft.com/office/drawing/2014/main" id="{1E526B3D-31E6-A289-1526-3668D5448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4C5579A5-F8AC-12FE-5E95-738386BA36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83EAD67-2FF9-1337-4F62-EA16FBB847C5}"/>
              </a:ext>
            </a:extLst>
          </p:cNvPr>
          <p:cNvPicPr>
            <a:picLocks noChangeAspect="1"/>
          </p:cNvPicPr>
          <p:nvPr/>
        </p:nvPicPr>
        <p:blipFill>
          <a:blip r:embed="rId4" cstate="hqprint">
            <a:extLst>
              <a:ext uri="{28A0092B-C50C-407E-A947-70E740481C1C}">
                <a14:useLocalDpi xmlns:a14="http://schemas.microsoft.com/office/drawing/2010/main"/>
              </a:ext>
            </a:extLst>
          </a:blip>
          <a:srcRect r="74654" b="-379"/>
          <a:stretch/>
        </p:blipFill>
        <p:spPr>
          <a:xfrm>
            <a:off x="9090654" y="6277180"/>
            <a:ext cx="2543908" cy="453373"/>
          </a:xfrm>
          <a:prstGeom prst="rect">
            <a:avLst/>
          </a:prstGeom>
        </p:spPr>
        <p:style>
          <a:lnRef idx="1">
            <a:schemeClr val="accent1"/>
          </a:lnRef>
          <a:fillRef idx="3">
            <a:schemeClr val="accent1"/>
          </a:fillRef>
          <a:effectRef idx="2">
            <a:schemeClr val="accent1"/>
          </a:effectRef>
          <a:fontRef idx="minor">
            <a:schemeClr val="lt1"/>
          </a:fontRef>
        </p:style>
      </p:pic>
      <p:pic>
        <p:nvPicPr>
          <p:cNvPr id="20" name="Picture 19">
            <a:extLst>
              <a:ext uri="{FF2B5EF4-FFF2-40B4-BE49-F238E27FC236}">
                <a16:creationId xmlns:a16="http://schemas.microsoft.com/office/drawing/2014/main" id="{3AB245D0-DC39-EE9A-5017-46C20E223229}"/>
              </a:ext>
            </a:extLst>
          </p:cNvPr>
          <p:cNvPicPr>
            <a:picLocks noChangeAspect="1"/>
          </p:cNvPicPr>
          <p:nvPr/>
        </p:nvPicPr>
        <p:blipFill>
          <a:blip r:embed="rId5"/>
          <a:stretch>
            <a:fillRect/>
          </a:stretch>
        </p:blipFill>
        <p:spPr>
          <a:xfrm>
            <a:off x="209171" y="2614299"/>
            <a:ext cx="2546755" cy="1805294"/>
          </a:xfrm>
          <a:prstGeom prst="rect">
            <a:avLst/>
          </a:prstGeom>
        </p:spPr>
      </p:pic>
      <p:pic>
        <p:nvPicPr>
          <p:cNvPr id="22" name="Picture 21">
            <a:extLst>
              <a:ext uri="{FF2B5EF4-FFF2-40B4-BE49-F238E27FC236}">
                <a16:creationId xmlns:a16="http://schemas.microsoft.com/office/drawing/2014/main" id="{2DFFEE0F-1062-FDFE-4616-4F3FAFB5FF63}"/>
              </a:ext>
            </a:extLst>
          </p:cNvPr>
          <p:cNvPicPr>
            <a:picLocks noChangeAspect="1"/>
          </p:cNvPicPr>
          <p:nvPr/>
        </p:nvPicPr>
        <p:blipFill>
          <a:blip r:embed="rId6"/>
          <a:srcRect l="12559" t="14179" r="16097" b="4769"/>
          <a:stretch/>
        </p:blipFill>
        <p:spPr>
          <a:xfrm>
            <a:off x="3007232" y="1916026"/>
            <a:ext cx="2184093" cy="2742472"/>
          </a:xfrm>
          <a:prstGeom prst="rect">
            <a:avLst/>
          </a:prstGeom>
        </p:spPr>
      </p:pic>
      <p:pic>
        <p:nvPicPr>
          <p:cNvPr id="24" name="Picture 23">
            <a:extLst>
              <a:ext uri="{FF2B5EF4-FFF2-40B4-BE49-F238E27FC236}">
                <a16:creationId xmlns:a16="http://schemas.microsoft.com/office/drawing/2014/main" id="{76D3B4D5-AF7D-2F2D-5E92-E2252F7121D9}"/>
              </a:ext>
            </a:extLst>
          </p:cNvPr>
          <p:cNvPicPr>
            <a:picLocks noChangeAspect="1"/>
          </p:cNvPicPr>
          <p:nvPr/>
        </p:nvPicPr>
        <p:blipFill>
          <a:blip r:embed="rId7"/>
          <a:stretch>
            <a:fillRect/>
          </a:stretch>
        </p:blipFill>
        <p:spPr>
          <a:xfrm>
            <a:off x="5442631" y="1916026"/>
            <a:ext cx="3441585" cy="2903837"/>
          </a:xfrm>
          <a:prstGeom prst="rect">
            <a:avLst/>
          </a:prstGeom>
        </p:spPr>
      </p:pic>
      <p:sp>
        <p:nvSpPr>
          <p:cNvPr id="5" name="Rectangle 4">
            <a:extLst>
              <a:ext uri="{FF2B5EF4-FFF2-40B4-BE49-F238E27FC236}">
                <a16:creationId xmlns:a16="http://schemas.microsoft.com/office/drawing/2014/main" id="{A90B31ED-DB3D-E205-A775-86927BC51359}"/>
              </a:ext>
            </a:extLst>
          </p:cNvPr>
          <p:cNvSpPr>
            <a:spLocks noChangeArrowheads="1"/>
          </p:cNvSpPr>
          <p:nvPr/>
        </p:nvSpPr>
        <p:spPr bwMode="auto">
          <a:xfrm>
            <a:off x="165910" y="506306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graphicFrame>
        <p:nvGraphicFramePr>
          <p:cNvPr id="7" name="Object 6">
            <a:extLst>
              <a:ext uri="{FF2B5EF4-FFF2-40B4-BE49-F238E27FC236}">
                <a16:creationId xmlns:a16="http://schemas.microsoft.com/office/drawing/2014/main" id="{7DF86696-A578-2A90-DB5E-54B200F0B2AC}"/>
              </a:ext>
            </a:extLst>
          </p:cNvPr>
          <p:cNvGraphicFramePr>
            <a:graphicFrameLocks noChangeAspect="1"/>
          </p:cNvGraphicFramePr>
          <p:nvPr>
            <p:extLst>
              <p:ext uri="{D42A27DB-BD31-4B8C-83A1-F6EECF244321}">
                <p14:modId xmlns:p14="http://schemas.microsoft.com/office/powerpoint/2010/main" val="2084048021"/>
              </p:ext>
            </p:extLst>
          </p:nvPr>
        </p:nvGraphicFramePr>
        <p:xfrm>
          <a:off x="2683838" y="4819863"/>
          <a:ext cx="6098966" cy="1760383"/>
        </p:xfrm>
        <a:graphic>
          <a:graphicData uri="http://schemas.openxmlformats.org/presentationml/2006/ole">
            <mc:AlternateContent xmlns:mc="http://schemas.openxmlformats.org/markup-compatibility/2006">
              <mc:Choice xmlns:v="urn:schemas-microsoft-com:vml" Requires="v">
                <p:oleObj name="Bitmap Image" r:id="rId8" imgW="7690245" imgH="2228571" progId="Paint.Picture">
                  <p:embed/>
                </p:oleObj>
              </mc:Choice>
              <mc:Fallback>
                <p:oleObj name="Bitmap Image" r:id="rId8" imgW="7690245" imgH="2228571" progId="Paint.Picture">
                  <p:embed/>
                  <p:pic>
                    <p:nvPicPr>
                      <p:cNvPr id="7" name="Object 6">
                        <a:extLst>
                          <a:ext uri="{FF2B5EF4-FFF2-40B4-BE49-F238E27FC236}">
                            <a16:creationId xmlns:a16="http://schemas.microsoft.com/office/drawing/2014/main" id="{7DF86696-A578-2A90-DB5E-54B200F0B2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83838" y="4819863"/>
                        <a:ext cx="6098966" cy="1760383"/>
                      </a:xfrm>
                      <a:prstGeom prst="rect">
                        <a:avLst/>
                      </a:prstGeom>
                      <a:noFill/>
                    </p:spPr>
                  </p:pic>
                </p:oleObj>
              </mc:Fallback>
            </mc:AlternateContent>
          </a:graphicData>
        </a:graphic>
      </p:graphicFrame>
      <p:pic>
        <p:nvPicPr>
          <p:cNvPr id="1029" name="Picture 1">
            <a:extLst>
              <a:ext uri="{FF2B5EF4-FFF2-40B4-BE49-F238E27FC236}">
                <a16:creationId xmlns:a16="http://schemas.microsoft.com/office/drawing/2014/main" id="{88E63E01-51CE-4C6C-F740-3ACBB22ACC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90654" y="879935"/>
            <a:ext cx="2699607" cy="50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594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0-#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1+#ppt_w/2"/>
                                          </p:val>
                                        </p:tav>
                                        <p:tav tm="100000">
                                          <p:val>
                                            <p:strVal val="#ppt_x"/>
                                          </p:val>
                                        </p:tav>
                                      </p:tavLst>
                                    </p:anim>
                                    <p:anim calcmode="lin" valueType="num">
                                      <p:cBhvr additive="base">
                                        <p:cTn id="24" dur="500" fill="hold"/>
                                        <p:tgtEl>
                                          <p:spTgt spid="24"/>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029"/>
                                        </p:tgtEl>
                                        <p:attrNameLst>
                                          <p:attrName>style.visibility</p:attrName>
                                        </p:attrNameLst>
                                      </p:cBhvr>
                                      <p:to>
                                        <p:strVal val="visible"/>
                                      </p:to>
                                    </p:set>
                                    <p:anim calcmode="lin" valueType="num">
                                      <p:cBhvr additive="base">
                                        <p:cTn id="27" dur="500" fill="hold"/>
                                        <p:tgtEl>
                                          <p:spTgt spid="1029"/>
                                        </p:tgtEl>
                                        <p:attrNameLst>
                                          <p:attrName>ppt_x</p:attrName>
                                        </p:attrNameLst>
                                      </p:cBhvr>
                                      <p:tavLst>
                                        <p:tav tm="0">
                                          <p:val>
                                            <p:strVal val="1+#ppt_w/2"/>
                                          </p:val>
                                        </p:tav>
                                        <p:tav tm="100000">
                                          <p:val>
                                            <p:strVal val="#ppt_x"/>
                                          </p:val>
                                        </p:tav>
                                      </p:tavLst>
                                    </p:anim>
                                    <p:anim calcmode="lin" valueType="num">
                                      <p:cBhvr additive="base">
                                        <p:cTn id="28" dur="500" fill="hold"/>
                                        <p:tgtEl>
                                          <p:spTgt spid="1029"/>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B0E992F47691C4A8EBE5AB88DBD480A" ma:contentTypeVersion="4" ma:contentTypeDescription="Create a new document." ma:contentTypeScope="" ma:versionID="61eee0b0f24c039ba7dc6d02f56385ea">
  <xsd:schema xmlns:xsd="http://www.w3.org/2001/XMLSchema" xmlns:xs="http://www.w3.org/2001/XMLSchema" xmlns:p="http://schemas.microsoft.com/office/2006/metadata/properties" xmlns:ns2="6c52afba-c446-4522-8d33-e75b83ff3700" targetNamespace="http://schemas.microsoft.com/office/2006/metadata/properties" ma:root="true" ma:fieldsID="3927db532465d327902f5415daecb5b8" ns2:_="">
    <xsd:import namespace="6c52afba-c446-4522-8d33-e75b83ff370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52afba-c446-4522-8d33-e75b83ff37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C7CFCC-2550-40F7-9662-96C355A71F29}">
  <ds:schemaRefs>
    <ds:schemaRef ds:uri="6c52afba-c446-4522-8d33-e75b83ff370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04905E8-4437-474C-B8CD-3258D1FDF299}">
  <ds:schemaRefs>
    <ds:schemaRef ds:uri="http://schemas.microsoft.com/sharepoint/v3/contenttype/forms"/>
  </ds:schemaRefs>
</ds:datastoreItem>
</file>

<file path=customXml/itemProps3.xml><?xml version="1.0" encoding="utf-8"?>
<ds:datastoreItem xmlns:ds="http://schemas.openxmlformats.org/officeDocument/2006/customXml" ds:itemID="{4B8166ED-BAE7-418F-8E16-33E8B296AEED}">
  <ds:schemaRefs>
    <ds:schemaRef ds:uri="6c52afba-c446-4522-8d33-e75b83ff370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53</Slides>
  <Notes>45</Notes>
  <HiddenSlides>0</HiddenSlide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Automation of Graduation Planning &amp; Execution </vt:lpstr>
      <vt:lpstr>Graduation Ceremony </vt:lpstr>
      <vt:lpstr>the BIG ask</vt:lpstr>
      <vt:lpstr>PowerPoint Presentation</vt:lpstr>
      <vt:lpstr>Overview - Frequency /  Timing /  Scheduling</vt:lpstr>
      <vt:lpstr>Communication Methods</vt:lpstr>
      <vt:lpstr>Graduation Invitation Letters</vt:lpstr>
      <vt:lpstr>Graduation WhatsApp Information</vt:lpstr>
      <vt:lpstr>Graduation Chatbot Information</vt:lpstr>
      <vt:lpstr>Graduation Guest Tickets  </vt:lpstr>
      <vt:lpstr>Graduation Guest Tickets</vt:lpstr>
      <vt:lpstr>Graduation Satisfaction Survey </vt:lpstr>
      <vt:lpstr>Graduation Satisfaction Survey </vt:lpstr>
      <vt:lpstr>Business Process Modeling</vt:lpstr>
      <vt:lpstr>PowerPoint Presentation</vt:lpstr>
      <vt:lpstr>Graduating Seating Cards</vt:lpstr>
      <vt:lpstr>PowerPoint Presentation</vt:lpstr>
      <vt:lpstr>The venue</vt:lpstr>
      <vt:lpstr>PowerPoint Presentation</vt:lpstr>
      <vt:lpstr>PowerPoint Presentation</vt:lpstr>
      <vt:lpstr>PowerPoint Presentation</vt:lpstr>
      <vt:lpstr>Allocation of Seats</vt:lpstr>
      <vt:lpstr>Generation of Seating Cards</vt:lpstr>
      <vt:lpstr>PowerPoint Presentation</vt:lpstr>
      <vt:lpstr>PowerPoint Presentation</vt:lpstr>
      <vt:lpstr>Benefit of Automation of Seating Cards</vt:lpstr>
      <vt:lpstr>PowerPoint Presentation</vt:lpstr>
      <vt:lpstr>Overview of Past and Present Printing Processes </vt:lpstr>
      <vt:lpstr>PowerPoint Presentation</vt:lpstr>
      <vt:lpstr>PowerPoint Presentation</vt:lpstr>
      <vt:lpstr>PowerPoint Presentation</vt:lpstr>
      <vt:lpstr>PowerPoint Presentation</vt:lpstr>
      <vt:lpstr>PowerPoint Presentation</vt:lpstr>
      <vt:lpstr>Benefit of Printing Automation</vt:lpstr>
      <vt:lpstr>HISTORICAL PERSPECTIVE on GRADUATION PROGRAMME CREATION</vt:lpstr>
      <vt:lpstr>Manual Systems and Paperwork: A Historical  Perspective </vt:lpstr>
      <vt:lpstr>Manual Systems and Paperwork: A Historical  Perspective </vt:lpstr>
      <vt:lpstr>Manual Systems and Paperwork: A Historical  Perspective </vt:lpstr>
      <vt:lpstr>Automation of Graduation Program Creation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Benefit of Automated Programme Generation</vt:lpstr>
      <vt:lpstr>Technological Tools &amp; Systems</vt:lpstr>
      <vt:lpstr>Technological Tools &amp; Systems in Use Today</vt:lpstr>
      <vt:lpstr>Technological Tools &amp; Systems in Use Today</vt:lpstr>
      <vt:lpstr>Total Benefit</vt:lpstr>
      <vt:lpstr>UJ Graduation in the Future</vt:lpstr>
      <vt:lpstr>the BIG answer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Evert, Monique</dc:creator>
  <cp:revision>1</cp:revision>
  <dcterms:created xsi:type="dcterms:W3CDTF">2024-11-13T07:16:39Z</dcterms:created>
  <dcterms:modified xsi:type="dcterms:W3CDTF">2025-03-06T07:36:42Z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0d31be4-bb77-46d3-b866-62153466896a_Enabled">
    <vt:lpwstr>true</vt:lpwstr>
  </property>
  <property fmtid="{D5CDD505-2E9C-101B-9397-08002B2CF9AE}" pid="3" name="MSIP_Label_b0d31be4-bb77-46d3-b866-62153466896a_Method">
    <vt:lpwstr>Standard</vt:lpwstr>
  </property>
  <property fmtid="{D5CDD505-2E9C-101B-9397-08002B2CF9AE}" pid="4" name="MSIP_Label_b0d31be4-bb77-46d3-b866-62153466896a_Name">
    <vt:lpwstr>Public</vt:lpwstr>
  </property>
  <property fmtid="{D5CDD505-2E9C-101B-9397-08002B2CF9AE}" pid="5" name="MSIP_Label_b0d31be4-bb77-46d3-b866-62153466896a_SiteId">
    <vt:lpwstr>fa785acd-36ef-41bc-8a94-89841327e045</vt:lpwstr>
  </property>
  <property fmtid="{D5CDD505-2E9C-101B-9397-08002B2CF9AE}" pid="6" name="MSIP_Label_b0d31be4-bb77-46d3-b866-62153466896a_ActionId">
    <vt:lpwstr>c0015966-0768-4ec4-90df-adf228ee0938</vt:lpwstr>
  </property>
  <property fmtid="{D5CDD505-2E9C-101B-9397-08002B2CF9AE}" pid="7" name="MSIP_Label_b0d31be4-bb77-46d3-b866-62153466896a_ContentBits">
    <vt:lpwstr>0</vt:lpwstr>
  </property>
  <property fmtid="{D5CDD505-2E9C-101B-9397-08002B2CF9AE}" pid="8" name="ContentTypeId">
    <vt:lpwstr>0x010100FB0E992F47691C4A8EBE5AB88DBD480A</vt:lpwstr>
  </property>
  <property fmtid="{D5CDD505-2E9C-101B-9397-08002B2CF9AE}" pid="9" name="MediaServiceImageTags">
    <vt:lpwstr/>
  </property>
  <property fmtid="{D5CDD505-2E9C-101B-9397-08002B2CF9AE}" pid="10" name="MSIP_Label_b0d31be4-bb77-46d3-b866-62153466896a_Tag">
    <vt:lpwstr>10, 3, 0, 2</vt:lpwstr>
  </property>
  <property fmtid="{D5CDD505-2E9C-101B-9397-08002B2CF9AE}" pid="11" name="MSIP_Label_b0d31be4-bb77-46d3-b866-62153466896a_SetDate">
    <vt:lpwstr>2025-03-05T13:38:33Z</vt:lpwstr>
  </property>
</Properties>
</file>